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86" r:id="rId4"/>
    <p:sldId id="287" r:id="rId5"/>
    <p:sldId id="270" r:id="rId6"/>
    <p:sldId id="257" r:id="rId7"/>
    <p:sldId id="271" r:id="rId8"/>
    <p:sldId id="285" r:id="rId9"/>
    <p:sldId id="288" r:id="rId10"/>
    <p:sldId id="289" r:id="rId11"/>
    <p:sldId id="272" r:id="rId12"/>
    <p:sldId id="266" r:id="rId13"/>
    <p:sldId id="282" r:id="rId14"/>
    <p:sldId id="284" r:id="rId15"/>
    <p:sldId id="283" r:id="rId16"/>
    <p:sldId id="273" r:id="rId17"/>
    <p:sldId id="290" r:id="rId18"/>
    <p:sldId id="291" r:id="rId19"/>
    <p:sldId id="292" r:id="rId20"/>
    <p:sldId id="293" r:id="rId21"/>
    <p:sldId id="294" r:id="rId2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74" autoAdjust="0"/>
  </p:normalViewPr>
  <p:slideViewPr>
    <p:cSldViewPr snapToObjects="1"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38E2B-0300-44E6-98CE-32E5900D00E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481593-8899-47E6-8C59-64D161A278F1}">
      <dgm:prSet phldrT="[Text]" custT="1"/>
      <dgm:spPr/>
      <dgm:t>
        <a:bodyPr lIns="0" tIns="0" rIns="0" bIns="0"/>
        <a:lstStyle/>
        <a:p>
          <a:r>
            <a:rPr lang="en-GB" sz="1600" dirty="0" smtClean="0"/>
            <a:t>Comprehen-sion</a:t>
          </a:r>
          <a:endParaRPr lang="en-GB" sz="1400" dirty="0"/>
        </a:p>
      </dgm:t>
    </dgm:pt>
    <dgm:pt modelId="{A8F6B3FF-7795-4CA1-9C5B-FDFDCE656C92}" type="parTrans" cxnId="{6D65253C-476F-4EB7-9475-169F6CB98B97}">
      <dgm:prSet/>
      <dgm:spPr/>
      <dgm:t>
        <a:bodyPr/>
        <a:lstStyle/>
        <a:p>
          <a:endParaRPr lang="en-GB"/>
        </a:p>
      </dgm:t>
    </dgm:pt>
    <dgm:pt modelId="{D2E0DD4F-0486-49AE-98B0-ABB2CE8BA1A7}" type="sibTrans" cxnId="{6D65253C-476F-4EB7-9475-169F6CB98B97}">
      <dgm:prSet custT="1"/>
      <dgm:spPr/>
      <dgm:t>
        <a:bodyPr lIns="0" tIns="0" rIns="0" bIns="0"/>
        <a:lstStyle/>
        <a:p>
          <a:r>
            <a:rPr lang="en-GB" sz="1600" dirty="0" smtClean="0"/>
            <a:t>Knowledge</a:t>
          </a:r>
          <a:endParaRPr lang="en-GB" sz="1800" dirty="0"/>
        </a:p>
      </dgm:t>
    </dgm:pt>
    <dgm:pt modelId="{6895687A-F377-4B90-A1F5-5E0496F037F9}">
      <dgm:prSet phldrT="[Text]"/>
      <dgm:spPr/>
      <dgm:t>
        <a:bodyPr/>
        <a:lstStyle/>
        <a:p>
          <a:endParaRPr lang="en-GB" dirty="0"/>
        </a:p>
      </dgm:t>
    </dgm:pt>
    <dgm:pt modelId="{E09DA752-5F1C-4707-AF6E-DB175104372B}" type="parTrans" cxnId="{7B109AEC-143B-43D4-BC26-4037C4E21E2C}">
      <dgm:prSet/>
      <dgm:spPr/>
      <dgm:t>
        <a:bodyPr/>
        <a:lstStyle/>
        <a:p>
          <a:endParaRPr lang="en-GB"/>
        </a:p>
      </dgm:t>
    </dgm:pt>
    <dgm:pt modelId="{357ABDA0-10BB-4BC5-BA70-DCAE2D784100}" type="sibTrans" cxnId="{7B109AEC-143B-43D4-BC26-4037C4E21E2C}">
      <dgm:prSet/>
      <dgm:spPr/>
      <dgm:t>
        <a:bodyPr/>
        <a:lstStyle/>
        <a:p>
          <a:endParaRPr lang="en-GB"/>
        </a:p>
      </dgm:t>
    </dgm:pt>
    <dgm:pt modelId="{FF2CEB72-47FA-456D-8097-F19EB26A0F06}">
      <dgm:prSet phldrT="[Text]" custT="1"/>
      <dgm:spPr/>
      <dgm:t>
        <a:bodyPr/>
        <a:lstStyle/>
        <a:p>
          <a:endParaRPr lang="en-GB" sz="2000" dirty="0"/>
        </a:p>
      </dgm:t>
    </dgm:pt>
    <dgm:pt modelId="{D5576864-C5AA-42E6-ACB4-BE2856B52FC1}" type="parTrans" cxnId="{6932659B-6137-4648-AC13-D6AB559CDB37}">
      <dgm:prSet/>
      <dgm:spPr/>
      <dgm:t>
        <a:bodyPr/>
        <a:lstStyle/>
        <a:p>
          <a:endParaRPr lang="en-GB"/>
        </a:p>
      </dgm:t>
    </dgm:pt>
    <dgm:pt modelId="{D744DC1C-CC83-420F-95BF-75DE54C203E7}" type="sibTrans" cxnId="{6932659B-6137-4648-AC13-D6AB559CDB37}">
      <dgm:prSet/>
      <dgm:spPr/>
      <dgm:t>
        <a:bodyPr/>
        <a:lstStyle/>
        <a:p>
          <a:endParaRPr lang="en-GB"/>
        </a:p>
      </dgm:t>
    </dgm:pt>
    <dgm:pt modelId="{0079B8EA-BCA0-45A3-8844-CBBC668763E3}">
      <dgm:prSet phldrT="[Text]" custT="1"/>
      <dgm:spPr/>
      <dgm:t>
        <a:bodyPr lIns="0" tIns="0" rIns="0" bIns="0"/>
        <a:lstStyle/>
        <a:p>
          <a:r>
            <a:rPr lang="en-GB" sz="1600" dirty="0" smtClean="0"/>
            <a:t>Evaluation</a:t>
          </a:r>
          <a:endParaRPr lang="en-GB" sz="1200" dirty="0"/>
        </a:p>
      </dgm:t>
    </dgm:pt>
    <dgm:pt modelId="{0D38719B-67C1-420E-A585-6DE52921ADF7}" type="parTrans" cxnId="{3A63BB23-79D2-437F-B916-AF19D89B4347}">
      <dgm:prSet/>
      <dgm:spPr/>
      <dgm:t>
        <a:bodyPr/>
        <a:lstStyle/>
        <a:p>
          <a:endParaRPr lang="en-GB"/>
        </a:p>
      </dgm:t>
    </dgm:pt>
    <dgm:pt modelId="{0A7A4605-6AE9-46B8-B1A6-FE84288BB641}" type="sibTrans" cxnId="{3A63BB23-79D2-437F-B916-AF19D89B4347}">
      <dgm:prSet custT="1"/>
      <dgm:spPr/>
      <dgm:t>
        <a:bodyPr lIns="0" tIns="0" rIns="0" bIns="0"/>
        <a:lstStyle/>
        <a:p>
          <a:r>
            <a:rPr lang="en-GB" sz="1600" dirty="0" smtClean="0"/>
            <a:t>Synthesis</a:t>
          </a:r>
          <a:endParaRPr lang="en-GB" sz="2400" dirty="0"/>
        </a:p>
      </dgm:t>
    </dgm:pt>
    <dgm:pt modelId="{1D77C68E-8356-4CF3-9611-5DC45A171202}">
      <dgm:prSet phldrT="[Text]"/>
      <dgm:spPr/>
      <dgm:t>
        <a:bodyPr/>
        <a:lstStyle/>
        <a:p>
          <a:endParaRPr lang="en-GB" dirty="0"/>
        </a:p>
      </dgm:t>
    </dgm:pt>
    <dgm:pt modelId="{B4B2EAD5-9D4B-4873-AC58-A931555C065C}" type="parTrans" cxnId="{E869901F-F43F-4CDA-A10A-C54A1FFAAB59}">
      <dgm:prSet/>
      <dgm:spPr/>
      <dgm:t>
        <a:bodyPr/>
        <a:lstStyle/>
        <a:p>
          <a:endParaRPr lang="en-GB"/>
        </a:p>
      </dgm:t>
    </dgm:pt>
    <dgm:pt modelId="{21F93D23-6E9A-4B29-8859-709153A6D42D}" type="sibTrans" cxnId="{E869901F-F43F-4CDA-A10A-C54A1FFAAB59}">
      <dgm:prSet/>
      <dgm:spPr/>
      <dgm:t>
        <a:bodyPr/>
        <a:lstStyle/>
        <a:p>
          <a:endParaRPr lang="en-GB"/>
        </a:p>
      </dgm:t>
    </dgm:pt>
    <dgm:pt modelId="{EECE2D24-BF42-4EDF-82A0-4A7CA10A5576}">
      <dgm:prSet phldrT="[Text]" custT="1"/>
      <dgm:spPr/>
      <dgm:t>
        <a:bodyPr vert="horz" lIns="0" tIns="0" rIns="0" bIns="0"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GB" sz="1600" cap="none" spc="-30" dirty="0" smtClean="0"/>
            <a:t>Application</a:t>
          </a:r>
          <a:endParaRPr lang="en-GB" sz="1000" cap="none" spc="-30" dirty="0"/>
        </a:p>
      </dgm:t>
    </dgm:pt>
    <dgm:pt modelId="{6B9503F8-A224-4518-B854-96AF193B914F}" type="sibTrans" cxnId="{FCF16835-7457-4C9F-B58D-BC42AB56C393}">
      <dgm:prSet custT="1"/>
      <dgm:spPr/>
      <dgm:t>
        <a:bodyPr lIns="0" tIns="0" rIns="0" bIns="0"/>
        <a:lstStyle/>
        <a:p>
          <a:pPr>
            <a:spcAft>
              <a:spcPts val="0"/>
            </a:spcAft>
          </a:pPr>
          <a:r>
            <a:rPr lang="en-GB" sz="1600" spc="-10" dirty="0" smtClean="0"/>
            <a:t>Analysis</a:t>
          </a:r>
          <a:endParaRPr lang="en-GB" sz="1600" spc="-10" dirty="0"/>
        </a:p>
      </dgm:t>
    </dgm:pt>
    <dgm:pt modelId="{E3E7DB4C-2705-4E8F-865F-D2E574C5C8B2}" type="parTrans" cxnId="{FCF16835-7457-4C9F-B58D-BC42AB56C393}">
      <dgm:prSet/>
      <dgm:spPr/>
      <dgm:t>
        <a:bodyPr/>
        <a:lstStyle/>
        <a:p>
          <a:endParaRPr lang="en-GB"/>
        </a:p>
      </dgm:t>
    </dgm:pt>
    <dgm:pt modelId="{DC0CF22E-D1A0-4F18-9C43-FF8593FB39CC}" type="pres">
      <dgm:prSet presAssocID="{8BB38E2B-0300-44E6-98CE-32E5900D00E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36E7D7FB-0590-428D-A3D8-7CF67CC43FE3}" type="pres">
      <dgm:prSet presAssocID="{80481593-8899-47E6-8C59-64D161A278F1}" presName="composite" presStyleCnt="0"/>
      <dgm:spPr/>
    </dgm:pt>
    <dgm:pt modelId="{38CA2F16-B7E2-4355-9598-1DEC80E30951}" type="pres">
      <dgm:prSet presAssocID="{80481593-8899-47E6-8C59-64D161A278F1}" presName="Parent1" presStyleLbl="node1" presStyleIdx="0" presStyleCnt="6" custLinFactNeighborX="-1778" custLinFactNeighborY="5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369A24-8D0C-440B-AFE7-4459D60FD937}" type="pres">
      <dgm:prSet presAssocID="{80481593-8899-47E6-8C59-64D161A278F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42E494-120B-4E29-8841-B7E400237CC8}" type="pres">
      <dgm:prSet presAssocID="{80481593-8899-47E6-8C59-64D161A278F1}" presName="BalanceSpacing" presStyleCnt="0"/>
      <dgm:spPr/>
    </dgm:pt>
    <dgm:pt modelId="{E751135E-74D7-49DB-9FC6-318BDC07AF19}" type="pres">
      <dgm:prSet presAssocID="{80481593-8899-47E6-8C59-64D161A278F1}" presName="BalanceSpacing1" presStyleCnt="0"/>
      <dgm:spPr/>
    </dgm:pt>
    <dgm:pt modelId="{02D92B38-94BC-4692-B56F-7BC155B5573E}" type="pres">
      <dgm:prSet presAssocID="{D2E0DD4F-0486-49AE-98B0-ABB2CE8BA1A7}" presName="Accent1Text" presStyleLbl="node1" presStyleIdx="1" presStyleCnt="6" custLinFactNeighborX="1457" custLinFactNeighborY="5414"/>
      <dgm:spPr/>
      <dgm:t>
        <a:bodyPr/>
        <a:lstStyle/>
        <a:p>
          <a:endParaRPr lang="en-GB"/>
        </a:p>
      </dgm:t>
    </dgm:pt>
    <dgm:pt modelId="{4DBBB643-5DE2-4B00-AE02-304333DAA98E}" type="pres">
      <dgm:prSet presAssocID="{D2E0DD4F-0486-49AE-98B0-ABB2CE8BA1A7}" presName="spaceBetweenRectangles" presStyleCnt="0"/>
      <dgm:spPr/>
    </dgm:pt>
    <dgm:pt modelId="{C1C14EC0-5C85-4163-A8C2-350FF39693EB}" type="pres">
      <dgm:prSet presAssocID="{EECE2D24-BF42-4EDF-82A0-4A7CA10A5576}" presName="composite" presStyleCnt="0"/>
      <dgm:spPr/>
    </dgm:pt>
    <dgm:pt modelId="{3494C205-2634-4768-BF52-5D43CF365BBF}" type="pres">
      <dgm:prSet presAssocID="{EECE2D24-BF42-4EDF-82A0-4A7CA10A5576}" presName="Parent1" presStyleLbl="node1" presStyleIdx="2" presStyleCnt="6" custLinFactNeighborX="47" custLinFactNeighborY="23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E1D5CB-3C51-4E6C-94CF-F6D1FEAD0CDF}" type="pres">
      <dgm:prSet presAssocID="{EECE2D24-BF42-4EDF-82A0-4A7CA10A557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AD4502-72EE-4B98-B7F8-C294E1D09487}" type="pres">
      <dgm:prSet presAssocID="{EECE2D24-BF42-4EDF-82A0-4A7CA10A5576}" presName="BalanceSpacing" presStyleCnt="0"/>
      <dgm:spPr/>
    </dgm:pt>
    <dgm:pt modelId="{00BCFFA8-2896-4E5B-9E5B-BBDC415E0847}" type="pres">
      <dgm:prSet presAssocID="{EECE2D24-BF42-4EDF-82A0-4A7CA10A5576}" presName="BalanceSpacing1" presStyleCnt="0"/>
      <dgm:spPr/>
    </dgm:pt>
    <dgm:pt modelId="{743FD20E-F6A2-47C6-8D7E-E3B6416FACD6}" type="pres">
      <dgm:prSet presAssocID="{6B9503F8-A224-4518-B854-96AF193B914F}" presName="Accent1Text" presStyleLbl="node1" presStyleIdx="3" presStyleCnt="6" custLinFactNeighborX="-3188" custLinFactNeighborY="2565"/>
      <dgm:spPr/>
      <dgm:t>
        <a:bodyPr/>
        <a:lstStyle/>
        <a:p>
          <a:endParaRPr lang="en-GB"/>
        </a:p>
      </dgm:t>
    </dgm:pt>
    <dgm:pt modelId="{E9C74AFE-0242-4B40-86C0-B03E69E7D68F}" type="pres">
      <dgm:prSet presAssocID="{6B9503F8-A224-4518-B854-96AF193B914F}" presName="spaceBetweenRectangles" presStyleCnt="0"/>
      <dgm:spPr/>
    </dgm:pt>
    <dgm:pt modelId="{5BE44B3A-E2C5-43F6-A2EE-A238F38EB6B3}" type="pres">
      <dgm:prSet presAssocID="{0079B8EA-BCA0-45A3-8844-CBBC668763E3}" presName="composite" presStyleCnt="0"/>
      <dgm:spPr/>
    </dgm:pt>
    <dgm:pt modelId="{F3491CA6-3D46-4A08-B2A9-4BEF9E4F747D}" type="pres">
      <dgm:prSet presAssocID="{0079B8EA-BCA0-45A3-8844-CBBC668763E3}" presName="Parent1" presStyleLbl="node1" presStyleIdx="4" presStyleCnt="6" custLinFactNeighborX="-17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B4A1F6-5EE5-403A-898F-7C673D131645}" type="pres">
      <dgm:prSet presAssocID="{0079B8EA-BCA0-45A3-8844-CBBC668763E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64B171-2214-4489-A370-64F3D843BB9A}" type="pres">
      <dgm:prSet presAssocID="{0079B8EA-BCA0-45A3-8844-CBBC668763E3}" presName="BalanceSpacing" presStyleCnt="0"/>
      <dgm:spPr/>
    </dgm:pt>
    <dgm:pt modelId="{BFB8A34F-98AE-44E5-89EB-0FE387AD75CC}" type="pres">
      <dgm:prSet presAssocID="{0079B8EA-BCA0-45A3-8844-CBBC668763E3}" presName="BalanceSpacing1" presStyleCnt="0"/>
      <dgm:spPr/>
    </dgm:pt>
    <dgm:pt modelId="{710C67A0-9D1E-4DF6-8196-B154EAF98E84}" type="pres">
      <dgm:prSet presAssocID="{0A7A4605-6AE9-46B8-B1A6-FE84288BB641}" presName="Accent1Text" presStyleLbl="node1" presStyleIdx="5" presStyleCnt="6" custLinFactNeighborX="1457"/>
      <dgm:spPr/>
      <dgm:t>
        <a:bodyPr/>
        <a:lstStyle/>
        <a:p>
          <a:endParaRPr lang="en-GB"/>
        </a:p>
      </dgm:t>
    </dgm:pt>
  </dgm:ptLst>
  <dgm:cxnLst>
    <dgm:cxn modelId="{6932659B-6137-4648-AC13-D6AB559CDB37}" srcId="{EECE2D24-BF42-4EDF-82A0-4A7CA10A5576}" destId="{FF2CEB72-47FA-456D-8097-F19EB26A0F06}" srcOrd="0" destOrd="0" parTransId="{D5576864-C5AA-42E6-ACB4-BE2856B52FC1}" sibTransId="{D744DC1C-CC83-420F-95BF-75DE54C203E7}"/>
    <dgm:cxn modelId="{63CEE6AE-C742-4552-959D-A3913CD9F26B}" type="presOf" srcId="{80481593-8899-47E6-8C59-64D161A278F1}" destId="{38CA2F16-B7E2-4355-9598-1DEC80E30951}" srcOrd="0" destOrd="0" presId="urn:microsoft.com/office/officeart/2008/layout/AlternatingHexagons"/>
    <dgm:cxn modelId="{D66E5299-9B98-49C1-A61C-C3D655564A4A}" type="presOf" srcId="{FF2CEB72-47FA-456D-8097-F19EB26A0F06}" destId="{0DE1D5CB-3C51-4E6C-94CF-F6D1FEAD0CDF}" srcOrd="0" destOrd="0" presId="urn:microsoft.com/office/officeart/2008/layout/AlternatingHexagons"/>
    <dgm:cxn modelId="{CB130339-1559-4845-AEDA-51A5C7C27F84}" type="presOf" srcId="{6895687A-F377-4B90-A1F5-5E0496F037F9}" destId="{EB369A24-8D0C-440B-AFE7-4459D60FD937}" srcOrd="0" destOrd="0" presId="urn:microsoft.com/office/officeart/2008/layout/AlternatingHexagons"/>
    <dgm:cxn modelId="{89AED7C2-B76D-433B-8506-C23F97E84BFE}" type="presOf" srcId="{1D77C68E-8356-4CF3-9611-5DC45A171202}" destId="{49B4A1F6-5EE5-403A-898F-7C673D131645}" srcOrd="0" destOrd="0" presId="urn:microsoft.com/office/officeart/2008/layout/AlternatingHexagons"/>
    <dgm:cxn modelId="{3A63BB23-79D2-437F-B916-AF19D89B4347}" srcId="{8BB38E2B-0300-44E6-98CE-32E5900D00ED}" destId="{0079B8EA-BCA0-45A3-8844-CBBC668763E3}" srcOrd="2" destOrd="0" parTransId="{0D38719B-67C1-420E-A585-6DE52921ADF7}" sibTransId="{0A7A4605-6AE9-46B8-B1A6-FE84288BB641}"/>
    <dgm:cxn modelId="{84396F58-DD8B-47FC-94C8-95047033D35D}" type="presOf" srcId="{8BB38E2B-0300-44E6-98CE-32E5900D00ED}" destId="{DC0CF22E-D1A0-4F18-9C43-FF8593FB39CC}" srcOrd="0" destOrd="0" presId="urn:microsoft.com/office/officeart/2008/layout/AlternatingHexagons"/>
    <dgm:cxn modelId="{E869901F-F43F-4CDA-A10A-C54A1FFAAB59}" srcId="{0079B8EA-BCA0-45A3-8844-CBBC668763E3}" destId="{1D77C68E-8356-4CF3-9611-5DC45A171202}" srcOrd="0" destOrd="0" parTransId="{B4B2EAD5-9D4B-4873-AC58-A931555C065C}" sibTransId="{21F93D23-6E9A-4B29-8859-709153A6D42D}"/>
    <dgm:cxn modelId="{B3B30921-54B2-4BF1-A66E-4819AB871BDE}" type="presOf" srcId="{0079B8EA-BCA0-45A3-8844-CBBC668763E3}" destId="{F3491CA6-3D46-4A08-B2A9-4BEF9E4F747D}" srcOrd="0" destOrd="0" presId="urn:microsoft.com/office/officeart/2008/layout/AlternatingHexagons"/>
    <dgm:cxn modelId="{A78C0F13-23F8-4225-9CFC-E82F665262DB}" type="presOf" srcId="{6B9503F8-A224-4518-B854-96AF193B914F}" destId="{743FD20E-F6A2-47C6-8D7E-E3B6416FACD6}" srcOrd="0" destOrd="0" presId="urn:microsoft.com/office/officeart/2008/layout/AlternatingHexagons"/>
    <dgm:cxn modelId="{9C947494-57EC-43D7-85D5-A7018D2E1F42}" type="presOf" srcId="{0A7A4605-6AE9-46B8-B1A6-FE84288BB641}" destId="{710C67A0-9D1E-4DF6-8196-B154EAF98E84}" srcOrd="0" destOrd="0" presId="urn:microsoft.com/office/officeart/2008/layout/AlternatingHexagons"/>
    <dgm:cxn modelId="{6D65253C-476F-4EB7-9475-169F6CB98B97}" srcId="{8BB38E2B-0300-44E6-98CE-32E5900D00ED}" destId="{80481593-8899-47E6-8C59-64D161A278F1}" srcOrd="0" destOrd="0" parTransId="{A8F6B3FF-7795-4CA1-9C5B-FDFDCE656C92}" sibTransId="{D2E0DD4F-0486-49AE-98B0-ABB2CE8BA1A7}"/>
    <dgm:cxn modelId="{418D587D-D290-418E-9D36-DAF33C809D2A}" type="presOf" srcId="{EECE2D24-BF42-4EDF-82A0-4A7CA10A5576}" destId="{3494C205-2634-4768-BF52-5D43CF365BBF}" srcOrd="0" destOrd="0" presId="urn:microsoft.com/office/officeart/2008/layout/AlternatingHexagons"/>
    <dgm:cxn modelId="{7B109AEC-143B-43D4-BC26-4037C4E21E2C}" srcId="{80481593-8899-47E6-8C59-64D161A278F1}" destId="{6895687A-F377-4B90-A1F5-5E0496F037F9}" srcOrd="0" destOrd="0" parTransId="{E09DA752-5F1C-4707-AF6E-DB175104372B}" sibTransId="{357ABDA0-10BB-4BC5-BA70-DCAE2D784100}"/>
    <dgm:cxn modelId="{FCF16835-7457-4C9F-B58D-BC42AB56C393}" srcId="{8BB38E2B-0300-44E6-98CE-32E5900D00ED}" destId="{EECE2D24-BF42-4EDF-82A0-4A7CA10A5576}" srcOrd="1" destOrd="0" parTransId="{E3E7DB4C-2705-4E8F-865F-D2E574C5C8B2}" sibTransId="{6B9503F8-A224-4518-B854-96AF193B914F}"/>
    <dgm:cxn modelId="{D1E687F6-F0D2-4F11-A32B-30D6336BCE7C}" type="presOf" srcId="{D2E0DD4F-0486-49AE-98B0-ABB2CE8BA1A7}" destId="{02D92B38-94BC-4692-B56F-7BC155B5573E}" srcOrd="0" destOrd="0" presId="urn:microsoft.com/office/officeart/2008/layout/AlternatingHexagons"/>
    <dgm:cxn modelId="{8C6AD787-4860-4970-9BFC-B90B4E13C1CA}" type="presParOf" srcId="{DC0CF22E-D1A0-4F18-9C43-FF8593FB39CC}" destId="{36E7D7FB-0590-428D-A3D8-7CF67CC43FE3}" srcOrd="0" destOrd="0" presId="urn:microsoft.com/office/officeart/2008/layout/AlternatingHexagons"/>
    <dgm:cxn modelId="{752BF4FF-8BC9-4292-9844-4C4023B83E39}" type="presParOf" srcId="{36E7D7FB-0590-428D-A3D8-7CF67CC43FE3}" destId="{38CA2F16-B7E2-4355-9598-1DEC80E30951}" srcOrd="0" destOrd="0" presId="urn:microsoft.com/office/officeart/2008/layout/AlternatingHexagons"/>
    <dgm:cxn modelId="{F4926333-9C4D-4080-97D8-F04223DC8578}" type="presParOf" srcId="{36E7D7FB-0590-428D-A3D8-7CF67CC43FE3}" destId="{EB369A24-8D0C-440B-AFE7-4459D60FD937}" srcOrd="1" destOrd="0" presId="urn:microsoft.com/office/officeart/2008/layout/AlternatingHexagons"/>
    <dgm:cxn modelId="{784AFB17-4AE2-4FE5-B132-E9C0FC26322D}" type="presParOf" srcId="{36E7D7FB-0590-428D-A3D8-7CF67CC43FE3}" destId="{2E42E494-120B-4E29-8841-B7E400237CC8}" srcOrd="2" destOrd="0" presId="urn:microsoft.com/office/officeart/2008/layout/AlternatingHexagons"/>
    <dgm:cxn modelId="{0E4FEBBA-8738-4AF4-BFEC-2D79525ECDDB}" type="presParOf" srcId="{36E7D7FB-0590-428D-A3D8-7CF67CC43FE3}" destId="{E751135E-74D7-49DB-9FC6-318BDC07AF19}" srcOrd="3" destOrd="0" presId="urn:microsoft.com/office/officeart/2008/layout/AlternatingHexagons"/>
    <dgm:cxn modelId="{262CBA4F-4611-4BF2-A6C1-7CC7951444D6}" type="presParOf" srcId="{36E7D7FB-0590-428D-A3D8-7CF67CC43FE3}" destId="{02D92B38-94BC-4692-B56F-7BC155B5573E}" srcOrd="4" destOrd="0" presId="urn:microsoft.com/office/officeart/2008/layout/AlternatingHexagons"/>
    <dgm:cxn modelId="{48679134-E205-4735-9D44-13977404989E}" type="presParOf" srcId="{DC0CF22E-D1A0-4F18-9C43-FF8593FB39CC}" destId="{4DBBB643-5DE2-4B00-AE02-304333DAA98E}" srcOrd="1" destOrd="0" presId="urn:microsoft.com/office/officeart/2008/layout/AlternatingHexagons"/>
    <dgm:cxn modelId="{322DE82E-A904-4A0C-9C0E-31A809EA1D34}" type="presParOf" srcId="{DC0CF22E-D1A0-4F18-9C43-FF8593FB39CC}" destId="{C1C14EC0-5C85-4163-A8C2-350FF39693EB}" srcOrd="2" destOrd="0" presId="urn:microsoft.com/office/officeart/2008/layout/AlternatingHexagons"/>
    <dgm:cxn modelId="{C53B9894-53B0-41D2-ACBC-355197CA570A}" type="presParOf" srcId="{C1C14EC0-5C85-4163-A8C2-350FF39693EB}" destId="{3494C205-2634-4768-BF52-5D43CF365BBF}" srcOrd="0" destOrd="0" presId="urn:microsoft.com/office/officeart/2008/layout/AlternatingHexagons"/>
    <dgm:cxn modelId="{F537FFB4-5D4C-437B-93C4-261D4F997191}" type="presParOf" srcId="{C1C14EC0-5C85-4163-A8C2-350FF39693EB}" destId="{0DE1D5CB-3C51-4E6C-94CF-F6D1FEAD0CDF}" srcOrd="1" destOrd="0" presId="urn:microsoft.com/office/officeart/2008/layout/AlternatingHexagons"/>
    <dgm:cxn modelId="{DEA0A995-1664-46FA-B9EF-9E8E6E28CAD7}" type="presParOf" srcId="{C1C14EC0-5C85-4163-A8C2-350FF39693EB}" destId="{F3AD4502-72EE-4B98-B7F8-C294E1D09487}" srcOrd="2" destOrd="0" presId="urn:microsoft.com/office/officeart/2008/layout/AlternatingHexagons"/>
    <dgm:cxn modelId="{3BD3C248-3400-4129-B092-C06BA5C67F10}" type="presParOf" srcId="{C1C14EC0-5C85-4163-A8C2-350FF39693EB}" destId="{00BCFFA8-2896-4E5B-9E5B-BBDC415E0847}" srcOrd="3" destOrd="0" presId="urn:microsoft.com/office/officeart/2008/layout/AlternatingHexagons"/>
    <dgm:cxn modelId="{2CD0AD9C-DEC4-4CF2-B000-9FBCD0987E65}" type="presParOf" srcId="{C1C14EC0-5C85-4163-A8C2-350FF39693EB}" destId="{743FD20E-F6A2-47C6-8D7E-E3B6416FACD6}" srcOrd="4" destOrd="0" presId="urn:microsoft.com/office/officeart/2008/layout/AlternatingHexagons"/>
    <dgm:cxn modelId="{5382781E-62D0-4CBC-99EA-AA5F28792790}" type="presParOf" srcId="{DC0CF22E-D1A0-4F18-9C43-FF8593FB39CC}" destId="{E9C74AFE-0242-4B40-86C0-B03E69E7D68F}" srcOrd="3" destOrd="0" presId="urn:microsoft.com/office/officeart/2008/layout/AlternatingHexagons"/>
    <dgm:cxn modelId="{E0930FDC-2F13-4885-B9E6-5C28EDEAF2DB}" type="presParOf" srcId="{DC0CF22E-D1A0-4F18-9C43-FF8593FB39CC}" destId="{5BE44B3A-E2C5-43F6-A2EE-A238F38EB6B3}" srcOrd="4" destOrd="0" presId="urn:microsoft.com/office/officeart/2008/layout/AlternatingHexagons"/>
    <dgm:cxn modelId="{FD946266-264E-4D91-97FD-128D8D43576C}" type="presParOf" srcId="{5BE44B3A-E2C5-43F6-A2EE-A238F38EB6B3}" destId="{F3491CA6-3D46-4A08-B2A9-4BEF9E4F747D}" srcOrd="0" destOrd="0" presId="urn:microsoft.com/office/officeart/2008/layout/AlternatingHexagons"/>
    <dgm:cxn modelId="{C82A6534-17B8-472F-8AAD-A3E4F584FABA}" type="presParOf" srcId="{5BE44B3A-E2C5-43F6-A2EE-A238F38EB6B3}" destId="{49B4A1F6-5EE5-403A-898F-7C673D131645}" srcOrd="1" destOrd="0" presId="urn:microsoft.com/office/officeart/2008/layout/AlternatingHexagons"/>
    <dgm:cxn modelId="{CDBDF9EB-1C62-461B-85D3-E6F92E6FF6FD}" type="presParOf" srcId="{5BE44B3A-E2C5-43F6-A2EE-A238F38EB6B3}" destId="{1864B171-2214-4489-A370-64F3D843BB9A}" srcOrd="2" destOrd="0" presId="urn:microsoft.com/office/officeart/2008/layout/AlternatingHexagons"/>
    <dgm:cxn modelId="{6346171E-00CD-40C0-885A-E3A3719B83AB}" type="presParOf" srcId="{5BE44B3A-E2C5-43F6-A2EE-A238F38EB6B3}" destId="{BFB8A34F-98AE-44E5-89EB-0FE387AD75CC}" srcOrd="3" destOrd="0" presId="urn:microsoft.com/office/officeart/2008/layout/AlternatingHexagons"/>
    <dgm:cxn modelId="{FF78C193-5587-482F-919A-4A8CC749DEB5}" type="presParOf" srcId="{5BE44B3A-E2C5-43F6-A2EE-A238F38EB6B3}" destId="{710C67A0-9D1E-4DF6-8196-B154EAF98E8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B38E2B-0300-44E6-98CE-32E5900D00ED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481593-8899-47E6-8C59-64D161A278F1}">
      <dgm:prSet phldrT="[Text]" custT="1"/>
      <dgm:spPr/>
      <dgm:t>
        <a:bodyPr lIns="0" tIns="0" rIns="0" bIns="0"/>
        <a:lstStyle/>
        <a:p>
          <a:r>
            <a:rPr lang="en-GB" sz="1600" dirty="0" smtClean="0"/>
            <a:t>2.</a:t>
          </a:r>
          <a:br>
            <a:rPr lang="en-GB" sz="1600" dirty="0" smtClean="0"/>
          </a:br>
          <a:r>
            <a:rPr lang="en-GB" sz="1600" dirty="0" smtClean="0"/>
            <a:t>Understand</a:t>
          </a:r>
          <a:endParaRPr lang="en-GB" sz="1400" dirty="0"/>
        </a:p>
      </dgm:t>
    </dgm:pt>
    <dgm:pt modelId="{A8F6B3FF-7795-4CA1-9C5B-FDFDCE656C92}" type="parTrans" cxnId="{6D65253C-476F-4EB7-9475-169F6CB98B97}">
      <dgm:prSet/>
      <dgm:spPr/>
      <dgm:t>
        <a:bodyPr/>
        <a:lstStyle/>
        <a:p>
          <a:endParaRPr lang="en-GB"/>
        </a:p>
      </dgm:t>
    </dgm:pt>
    <dgm:pt modelId="{D2E0DD4F-0486-49AE-98B0-ABB2CE8BA1A7}" type="sibTrans" cxnId="{6D65253C-476F-4EB7-9475-169F6CB98B97}">
      <dgm:prSet custT="1"/>
      <dgm:spPr/>
      <dgm:t>
        <a:bodyPr lIns="0" tIns="0" rIns="0" bIns="0"/>
        <a:lstStyle/>
        <a:p>
          <a:r>
            <a:rPr lang="en-GB" sz="1600" dirty="0" smtClean="0"/>
            <a:t>1.</a:t>
          </a:r>
          <a:br>
            <a:rPr lang="en-GB" sz="1600" dirty="0" smtClean="0"/>
          </a:br>
          <a:r>
            <a:rPr lang="en-GB" sz="1600" dirty="0" smtClean="0"/>
            <a:t>Remember</a:t>
          </a:r>
          <a:endParaRPr lang="en-GB" sz="1800" dirty="0"/>
        </a:p>
      </dgm:t>
    </dgm:pt>
    <dgm:pt modelId="{6895687A-F377-4B90-A1F5-5E0496F037F9}">
      <dgm:prSet phldrT="[Text]"/>
      <dgm:spPr/>
      <dgm:t>
        <a:bodyPr/>
        <a:lstStyle/>
        <a:p>
          <a:endParaRPr lang="en-GB" dirty="0"/>
        </a:p>
      </dgm:t>
    </dgm:pt>
    <dgm:pt modelId="{E09DA752-5F1C-4707-AF6E-DB175104372B}" type="parTrans" cxnId="{7B109AEC-143B-43D4-BC26-4037C4E21E2C}">
      <dgm:prSet/>
      <dgm:spPr/>
      <dgm:t>
        <a:bodyPr/>
        <a:lstStyle/>
        <a:p>
          <a:endParaRPr lang="en-GB"/>
        </a:p>
      </dgm:t>
    </dgm:pt>
    <dgm:pt modelId="{357ABDA0-10BB-4BC5-BA70-DCAE2D784100}" type="sibTrans" cxnId="{7B109AEC-143B-43D4-BC26-4037C4E21E2C}">
      <dgm:prSet/>
      <dgm:spPr/>
      <dgm:t>
        <a:bodyPr/>
        <a:lstStyle/>
        <a:p>
          <a:endParaRPr lang="en-GB"/>
        </a:p>
      </dgm:t>
    </dgm:pt>
    <dgm:pt modelId="{FF2CEB72-47FA-456D-8097-F19EB26A0F06}">
      <dgm:prSet phldrT="[Text]" custT="1"/>
      <dgm:spPr/>
      <dgm:t>
        <a:bodyPr/>
        <a:lstStyle/>
        <a:p>
          <a:endParaRPr lang="en-GB" sz="2000" dirty="0"/>
        </a:p>
      </dgm:t>
    </dgm:pt>
    <dgm:pt modelId="{D5576864-C5AA-42E6-ACB4-BE2856B52FC1}" type="parTrans" cxnId="{6932659B-6137-4648-AC13-D6AB559CDB37}">
      <dgm:prSet/>
      <dgm:spPr/>
      <dgm:t>
        <a:bodyPr/>
        <a:lstStyle/>
        <a:p>
          <a:endParaRPr lang="en-GB"/>
        </a:p>
      </dgm:t>
    </dgm:pt>
    <dgm:pt modelId="{D744DC1C-CC83-420F-95BF-75DE54C203E7}" type="sibTrans" cxnId="{6932659B-6137-4648-AC13-D6AB559CDB37}">
      <dgm:prSet/>
      <dgm:spPr/>
      <dgm:t>
        <a:bodyPr/>
        <a:lstStyle/>
        <a:p>
          <a:endParaRPr lang="en-GB"/>
        </a:p>
      </dgm:t>
    </dgm:pt>
    <dgm:pt modelId="{0079B8EA-BCA0-45A3-8844-CBBC668763E3}">
      <dgm:prSet phldrT="[Text]" custT="1"/>
      <dgm:spPr/>
      <dgm:t>
        <a:bodyPr lIns="0" tIns="0" rIns="0" bIns="0"/>
        <a:lstStyle/>
        <a:p>
          <a:r>
            <a:rPr lang="en-GB" sz="1600" dirty="0" smtClean="0"/>
            <a:t>6.</a:t>
          </a:r>
          <a:br>
            <a:rPr lang="en-GB" sz="1600" dirty="0" smtClean="0"/>
          </a:br>
          <a:r>
            <a:rPr lang="en-GB" sz="1600" dirty="0" smtClean="0"/>
            <a:t>Create</a:t>
          </a:r>
          <a:endParaRPr lang="en-GB" sz="1200" dirty="0"/>
        </a:p>
      </dgm:t>
    </dgm:pt>
    <dgm:pt modelId="{0D38719B-67C1-420E-A585-6DE52921ADF7}" type="parTrans" cxnId="{3A63BB23-79D2-437F-B916-AF19D89B4347}">
      <dgm:prSet/>
      <dgm:spPr/>
      <dgm:t>
        <a:bodyPr/>
        <a:lstStyle/>
        <a:p>
          <a:endParaRPr lang="en-GB"/>
        </a:p>
      </dgm:t>
    </dgm:pt>
    <dgm:pt modelId="{0A7A4605-6AE9-46B8-B1A6-FE84288BB641}" type="sibTrans" cxnId="{3A63BB23-79D2-437F-B916-AF19D89B4347}">
      <dgm:prSet custT="1"/>
      <dgm:spPr/>
      <dgm:t>
        <a:bodyPr lIns="0" tIns="0" rIns="0" bIns="0"/>
        <a:lstStyle/>
        <a:p>
          <a:r>
            <a:rPr lang="en-GB" sz="1600" dirty="0" smtClean="0"/>
            <a:t>5.</a:t>
          </a:r>
          <a:br>
            <a:rPr lang="en-GB" sz="1600" dirty="0" smtClean="0"/>
          </a:br>
          <a:r>
            <a:rPr lang="en-GB" sz="1600" dirty="0" smtClean="0"/>
            <a:t>Evaluate</a:t>
          </a:r>
          <a:endParaRPr lang="en-GB" sz="2400" dirty="0"/>
        </a:p>
      </dgm:t>
    </dgm:pt>
    <dgm:pt modelId="{1D77C68E-8356-4CF3-9611-5DC45A171202}">
      <dgm:prSet phldrT="[Text]"/>
      <dgm:spPr/>
      <dgm:t>
        <a:bodyPr/>
        <a:lstStyle/>
        <a:p>
          <a:endParaRPr lang="en-GB" dirty="0"/>
        </a:p>
      </dgm:t>
    </dgm:pt>
    <dgm:pt modelId="{B4B2EAD5-9D4B-4873-AC58-A931555C065C}" type="parTrans" cxnId="{E869901F-F43F-4CDA-A10A-C54A1FFAAB59}">
      <dgm:prSet/>
      <dgm:spPr/>
      <dgm:t>
        <a:bodyPr/>
        <a:lstStyle/>
        <a:p>
          <a:endParaRPr lang="en-GB"/>
        </a:p>
      </dgm:t>
    </dgm:pt>
    <dgm:pt modelId="{21F93D23-6E9A-4B29-8859-709153A6D42D}" type="sibTrans" cxnId="{E869901F-F43F-4CDA-A10A-C54A1FFAAB59}">
      <dgm:prSet/>
      <dgm:spPr/>
      <dgm:t>
        <a:bodyPr/>
        <a:lstStyle/>
        <a:p>
          <a:endParaRPr lang="en-GB"/>
        </a:p>
      </dgm:t>
    </dgm:pt>
    <dgm:pt modelId="{EECE2D24-BF42-4EDF-82A0-4A7CA10A5576}">
      <dgm:prSet phldrT="[Text]" custT="1"/>
      <dgm:spPr/>
      <dgm:t>
        <a:bodyPr vert="horz" lIns="0" tIns="0" rIns="0" bIns="0"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GB" sz="1600" cap="none" spc="-30" dirty="0" smtClean="0"/>
            <a:t>3.</a:t>
          </a:r>
          <a:br>
            <a:rPr lang="en-GB" sz="1600" cap="none" spc="-30" dirty="0" smtClean="0"/>
          </a:br>
          <a:r>
            <a:rPr lang="en-GB" sz="1600" cap="none" spc="-30" dirty="0" smtClean="0"/>
            <a:t>Apply</a:t>
          </a:r>
          <a:endParaRPr lang="en-GB" sz="1000" cap="none" spc="-30" dirty="0"/>
        </a:p>
      </dgm:t>
    </dgm:pt>
    <dgm:pt modelId="{6B9503F8-A224-4518-B854-96AF193B914F}" type="sibTrans" cxnId="{FCF16835-7457-4C9F-B58D-BC42AB56C393}">
      <dgm:prSet custT="1"/>
      <dgm:spPr/>
      <dgm:t>
        <a:bodyPr lIns="0" tIns="0" rIns="0" bIns="0"/>
        <a:lstStyle/>
        <a:p>
          <a:pPr>
            <a:spcAft>
              <a:spcPts val="0"/>
            </a:spcAft>
          </a:pPr>
          <a:r>
            <a:rPr lang="en-GB" sz="1600" spc="-10" dirty="0" smtClean="0"/>
            <a:t>4.</a:t>
          </a:r>
          <a:br>
            <a:rPr lang="en-GB" sz="1600" spc="-10" dirty="0" smtClean="0"/>
          </a:br>
          <a:r>
            <a:rPr lang="en-GB" sz="1600" spc="-10" dirty="0" smtClean="0"/>
            <a:t>Analyse</a:t>
          </a:r>
          <a:endParaRPr lang="en-GB" sz="1600" spc="-10" dirty="0"/>
        </a:p>
      </dgm:t>
    </dgm:pt>
    <dgm:pt modelId="{E3E7DB4C-2705-4E8F-865F-D2E574C5C8B2}" type="parTrans" cxnId="{FCF16835-7457-4C9F-B58D-BC42AB56C393}">
      <dgm:prSet/>
      <dgm:spPr/>
      <dgm:t>
        <a:bodyPr/>
        <a:lstStyle/>
        <a:p>
          <a:endParaRPr lang="en-GB"/>
        </a:p>
      </dgm:t>
    </dgm:pt>
    <dgm:pt modelId="{DC0CF22E-D1A0-4F18-9C43-FF8593FB39CC}" type="pres">
      <dgm:prSet presAssocID="{8BB38E2B-0300-44E6-98CE-32E5900D00ED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36E7D7FB-0590-428D-A3D8-7CF67CC43FE3}" type="pres">
      <dgm:prSet presAssocID="{80481593-8899-47E6-8C59-64D161A278F1}" presName="composite" presStyleCnt="0"/>
      <dgm:spPr/>
    </dgm:pt>
    <dgm:pt modelId="{38CA2F16-B7E2-4355-9598-1DEC80E30951}" type="pres">
      <dgm:prSet presAssocID="{80481593-8899-47E6-8C59-64D161A278F1}" presName="Parent1" presStyleLbl="node1" presStyleIdx="0" presStyleCnt="6" custLinFactNeighborX="-1778" custLinFactNeighborY="5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369A24-8D0C-440B-AFE7-4459D60FD937}" type="pres">
      <dgm:prSet presAssocID="{80481593-8899-47E6-8C59-64D161A278F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42E494-120B-4E29-8841-B7E400237CC8}" type="pres">
      <dgm:prSet presAssocID="{80481593-8899-47E6-8C59-64D161A278F1}" presName="BalanceSpacing" presStyleCnt="0"/>
      <dgm:spPr/>
    </dgm:pt>
    <dgm:pt modelId="{E751135E-74D7-49DB-9FC6-318BDC07AF19}" type="pres">
      <dgm:prSet presAssocID="{80481593-8899-47E6-8C59-64D161A278F1}" presName="BalanceSpacing1" presStyleCnt="0"/>
      <dgm:spPr/>
    </dgm:pt>
    <dgm:pt modelId="{02D92B38-94BC-4692-B56F-7BC155B5573E}" type="pres">
      <dgm:prSet presAssocID="{D2E0DD4F-0486-49AE-98B0-ABB2CE8BA1A7}" presName="Accent1Text" presStyleLbl="node1" presStyleIdx="1" presStyleCnt="6" custLinFactNeighborX="1457" custLinFactNeighborY="5414"/>
      <dgm:spPr/>
      <dgm:t>
        <a:bodyPr/>
        <a:lstStyle/>
        <a:p>
          <a:endParaRPr lang="en-GB"/>
        </a:p>
      </dgm:t>
    </dgm:pt>
    <dgm:pt modelId="{4DBBB643-5DE2-4B00-AE02-304333DAA98E}" type="pres">
      <dgm:prSet presAssocID="{D2E0DD4F-0486-49AE-98B0-ABB2CE8BA1A7}" presName="spaceBetweenRectangles" presStyleCnt="0"/>
      <dgm:spPr/>
    </dgm:pt>
    <dgm:pt modelId="{C1C14EC0-5C85-4163-A8C2-350FF39693EB}" type="pres">
      <dgm:prSet presAssocID="{EECE2D24-BF42-4EDF-82A0-4A7CA10A5576}" presName="composite" presStyleCnt="0"/>
      <dgm:spPr/>
    </dgm:pt>
    <dgm:pt modelId="{3494C205-2634-4768-BF52-5D43CF365BBF}" type="pres">
      <dgm:prSet presAssocID="{EECE2D24-BF42-4EDF-82A0-4A7CA10A5576}" presName="Parent1" presStyleLbl="node1" presStyleIdx="2" presStyleCnt="6" custLinFactNeighborX="47" custLinFactNeighborY="23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E1D5CB-3C51-4E6C-94CF-F6D1FEAD0CDF}" type="pres">
      <dgm:prSet presAssocID="{EECE2D24-BF42-4EDF-82A0-4A7CA10A557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AD4502-72EE-4B98-B7F8-C294E1D09487}" type="pres">
      <dgm:prSet presAssocID="{EECE2D24-BF42-4EDF-82A0-4A7CA10A5576}" presName="BalanceSpacing" presStyleCnt="0"/>
      <dgm:spPr/>
    </dgm:pt>
    <dgm:pt modelId="{00BCFFA8-2896-4E5B-9E5B-BBDC415E0847}" type="pres">
      <dgm:prSet presAssocID="{EECE2D24-BF42-4EDF-82A0-4A7CA10A5576}" presName="BalanceSpacing1" presStyleCnt="0"/>
      <dgm:spPr/>
    </dgm:pt>
    <dgm:pt modelId="{743FD20E-F6A2-47C6-8D7E-E3B6416FACD6}" type="pres">
      <dgm:prSet presAssocID="{6B9503F8-A224-4518-B854-96AF193B914F}" presName="Accent1Text" presStyleLbl="node1" presStyleIdx="3" presStyleCnt="6" custLinFactNeighborX="-3188" custLinFactNeighborY="2565"/>
      <dgm:spPr/>
      <dgm:t>
        <a:bodyPr/>
        <a:lstStyle/>
        <a:p>
          <a:endParaRPr lang="en-GB"/>
        </a:p>
      </dgm:t>
    </dgm:pt>
    <dgm:pt modelId="{E9C74AFE-0242-4B40-86C0-B03E69E7D68F}" type="pres">
      <dgm:prSet presAssocID="{6B9503F8-A224-4518-B854-96AF193B914F}" presName="spaceBetweenRectangles" presStyleCnt="0"/>
      <dgm:spPr/>
    </dgm:pt>
    <dgm:pt modelId="{5BE44B3A-E2C5-43F6-A2EE-A238F38EB6B3}" type="pres">
      <dgm:prSet presAssocID="{0079B8EA-BCA0-45A3-8844-CBBC668763E3}" presName="composite" presStyleCnt="0"/>
      <dgm:spPr/>
    </dgm:pt>
    <dgm:pt modelId="{F3491CA6-3D46-4A08-B2A9-4BEF9E4F747D}" type="pres">
      <dgm:prSet presAssocID="{0079B8EA-BCA0-45A3-8844-CBBC668763E3}" presName="Parent1" presStyleLbl="node1" presStyleIdx="4" presStyleCnt="6" custLinFactNeighborX="-17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B4A1F6-5EE5-403A-898F-7C673D131645}" type="pres">
      <dgm:prSet presAssocID="{0079B8EA-BCA0-45A3-8844-CBBC668763E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64B171-2214-4489-A370-64F3D843BB9A}" type="pres">
      <dgm:prSet presAssocID="{0079B8EA-BCA0-45A3-8844-CBBC668763E3}" presName="BalanceSpacing" presStyleCnt="0"/>
      <dgm:spPr/>
    </dgm:pt>
    <dgm:pt modelId="{BFB8A34F-98AE-44E5-89EB-0FE387AD75CC}" type="pres">
      <dgm:prSet presAssocID="{0079B8EA-BCA0-45A3-8844-CBBC668763E3}" presName="BalanceSpacing1" presStyleCnt="0"/>
      <dgm:spPr/>
    </dgm:pt>
    <dgm:pt modelId="{710C67A0-9D1E-4DF6-8196-B154EAF98E84}" type="pres">
      <dgm:prSet presAssocID="{0A7A4605-6AE9-46B8-B1A6-FE84288BB641}" presName="Accent1Text" presStyleLbl="node1" presStyleIdx="5" presStyleCnt="6" custLinFactNeighborX="1457"/>
      <dgm:spPr/>
      <dgm:t>
        <a:bodyPr/>
        <a:lstStyle/>
        <a:p>
          <a:endParaRPr lang="en-GB"/>
        </a:p>
      </dgm:t>
    </dgm:pt>
  </dgm:ptLst>
  <dgm:cxnLst>
    <dgm:cxn modelId="{6932659B-6137-4648-AC13-D6AB559CDB37}" srcId="{EECE2D24-BF42-4EDF-82A0-4A7CA10A5576}" destId="{FF2CEB72-47FA-456D-8097-F19EB26A0F06}" srcOrd="0" destOrd="0" parTransId="{D5576864-C5AA-42E6-ACB4-BE2856B52FC1}" sibTransId="{D744DC1C-CC83-420F-95BF-75DE54C203E7}"/>
    <dgm:cxn modelId="{79C06D7E-2F22-254B-9C9B-286BE261E959}" type="presOf" srcId="{6895687A-F377-4B90-A1F5-5E0496F037F9}" destId="{EB369A24-8D0C-440B-AFE7-4459D60FD937}" srcOrd="0" destOrd="0" presId="urn:microsoft.com/office/officeart/2008/layout/AlternatingHexagons"/>
    <dgm:cxn modelId="{48AE707C-9D1F-404B-859E-18C5EFEA815D}" type="presOf" srcId="{80481593-8899-47E6-8C59-64D161A278F1}" destId="{38CA2F16-B7E2-4355-9598-1DEC80E30951}" srcOrd="0" destOrd="0" presId="urn:microsoft.com/office/officeart/2008/layout/AlternatingHexagons"/>
    <dgm:cxn modelId="{3A63BB23-79D2-437F-B916-AF19D89B4347}" srcId="{8BB38E2B-0300-44E6-98CE-32E5900D00ED}" destId="{0079B8EA-BCA0-45A3-8844-CBBC668763E3}" srcOrd="2" destOrd="0" parTransId="{0D38719B-67C1-420E-A585-6DE52921ADF7}" sibTransId="{0A7A4605-6AE9-46B8-B1A6-FE84288BB641}"/>
    <dgm:cxn modelId="{3E2A93AD-4B41-0041-8760-D6911B430C8E}" type="presOf" srcId="{0A7A4605-6AE9-46B8-B1A6-FE84288BB641}" destId="{710C67A0-9D1E-4DF6-8196-B154EAF98E84}" srcOrd="0" destOrd="0" presId="urn:microsoft.com/office/officeart/2008/layout/AlternatingHexagons"/>
    <dgm:cxn modelId="{AD08F43C-37B1-4841-B51E-4C5CBB6DC7AB}" type="presOf" srcId="{6B9503F8-A224-4518-B854-96AF193B914F}" destId="{743FD20E-F6A2-47C6-8D7E-E3B6416FACD6}" srcOrd="0" destOrd="0" presId="urn:microsoft.com/office/officeart/2008/layout/AlternatingHexagons"/>
    <dgm:cxn modelId="{E869901F-F43F-4CDA-A10A-C54A1FFAAB59}" srcId="{0079B8EA-BCA0-45A3-8844-CBBC668763E3}" destId="{1D77C68E-8356-4CF3-9611-5DC45A171202}" srcOrd="0" destOrd="0" parTransId="{B4B2EAD5-9D4B-4873-AC58-A931555C065C}" sibTransId="{21F93D23-6E9A-4B29-8859-709153A6D42D}"/>
    <dgm:cxn modelId="{4B65E423-8BCE-7B48-BE77-9D1B575F471E}" type="presOf" srcId="{1D77C68E-8356-4CF3-9611-5DC45A171202}" destId="{49B4A1F6-5EE5-403A-898F-7C673D131645}" srcOrd="0" destOrd="0" presId="urn:microsoft.com/office/officeart/2008/layout/AlternatingHexagons"/>
    <dgm:cxn modelId="{6CEB2BFF-9D7E-6942-84D3-AD5717BEDEA8}" type="presOf" srcId="{0079B8EA-BCA0-45A3-8844-CBBC668763E3}" destId="{F3491CA6-3D46-4A08-B2A9-4BEF9E4F747D}" srcOrd="0" destOrd="0" presId="urn:microsoft.com/office/officeart/2008/layout/AlternatingHexagons"/>
    <dgm:cxn modelId="{452374CC-F8BA-A147-B7C0-751EA0DB2BC1}" type="presOf" srcId="{FF2CEB72-47FA-456D-8097-F19EB26A0F06}" destId="{0DE1D5CB-3C51-4E6C-94CF-F6D1FEAD0CDF}" srcOrd="0" destOrd="0" presId="urn:microsoft.com/office/officeart/2008/layout/AlternatingHexagons"/>
    <dgm:cxn modelId="{6D65253C-476F-4EB7-9475-169F6CB98B97}" srcId="{8BB38E2B-0300-44E6-98CE-32E5900D00ED}" destId="{80481593-8899-47E6-8C59-64D161A278F1}" srcOrd="0" destOrd="0" parTransId="{A8F6B3FF-7795-4CA1-9C5B-FDFDCE656C92}" sibTransId="{D2E0DD4F-0486-49AE-98B0-ABB2CE8BA1A7}"/>
    <dgm:cxn modelId="{09FA6528-830D-F64B-A709-FE65631B71B9}" type="presOf" srcId="{EECE2D24-BF42-4EDF-82A0-4A7CA10A5576}" destId="{3494C205-2634-4768-BF52-5D43CF365BBF}" srcOrd="0" destOrd="0" presId="urn:microsoft.com/office/officeart/2008/layout/AlternatingHexagons"/>
    <dgm:cxn modelId="{6D604F53-4BA1-4B44-9822-A2B446434EB7}" type="presOf" srcId="{D2E0DD4F-0486-49AE-98B0-ABB2CE8BA1A7}" destId="{02D92B38-94BC-4692-B56F-7BC155B5573E}" srcOrd="0" destOrd="0" presId="urn:microsoft.com/office/officeart/2008/layout/AlternatingHexagons"/>
    <dgm:cxn modelId="{7B109AEC-143B-43D4-BC26-4037C4E21E2C}" srcId="{80481593-8899-47E6-8C59-64D161A278F1}" destId="{6895687A-F377-4B90-A1F5-5E0496F037F9}" srcOrd="0" destOrd="0" parTransId="{E09DA752-5F1C-4707-AF6E-DB175104372B}" sibTransId="{357ABDA0-10BB-4BC5-BA70-DCAE2D784100}"/>
    <dgm:cxn modelId="{FCF16835-7457-4C9F-B58D-BC42AB56C393}" srcId="{8BB38E2B-0300-44E6-98CE-32E5900D00ED}" destId="{EECE2D24-BF42-4EDF-82A0-4A7CA10A5576}" srcOrd="1" destOrd="0" parTransId="{E3E7DB4C-2705-4E8F-865F-D2E574C5C8B2}" sibTransId="{6B9503F8-A224-4518-B854-96AF193B914F}"/>
    <dgm:cxn modelId="{821557B6-023A-3A46-AAC8-BA75643B4463}" type="presOf" srcId="{8BB38E2B-0300-44E6-98CE-32E5900D00ED}" destId="{DC0CF22E-D1A0-4F18-9C43-FF8593FB39CC}" srcOrd="0" destOrd="0" presId="urn:microsoft.com/office/officeart/2008/layout/AlternatingHexagons"/>
    <dgm:cxn modelId="{D3F15C8D-DD76-3944-AF03-3443C671A59B}" type="presParOf" srcId="{DC0CF22E-D1A0-4F18-9C43-FF8593FB39CC}" destId="{36E7D7FB-0590-428D-A3D8-7CF67CC43FE3}" srcOrd="0" destOrd="0" presId="urn:microsoft.com/office/officeart/2008/layout/AlternatingHexagons"/>
    <dgm:cxn modelId="{214C70E5-0FA6-004F-A465-B49F9D44F255}" type="presParOf" srcId="{36E7D7FB-0590-428D-A3D8-7CF67CC43FE3}" destId="{38CA2F16-B7E2-4355-9598-1DEC80E30951}" srcOrd="0" destOrd="0" presId="urn:microsoft.com/office/officeart/2008/layout/AlternatingHexagons"/>
    <dgm:cxn modelId="{4E80E7DA-4C77-B94B-8E8D-741A81BC66D2}" type="presParOf" srcId="{36E7D7FB-0590-428D-A3D8-7CF67CC43FE3}" destId="{EB369A24-8D0C-440B-AFE7-4459D60FD937}" srcOrd="1" destOrd="0" presId="urn:microsoft.com/office/officeart/2008/layout/AlternatingHexagons"/>
    <dgm:cxn modelId="{FC575F01-D99F-074E-9398-140B15AB238E}" type="presParOf" srcId="{36E7D7FB-0590-428D-A3D8-7CF67CC43FE3}" destId="{2E42E494-120B-4E29-8841-B7E400237CC8}" srcOrd="2" destOrd="0" presId="urn:microsoft.com/office/officeart/2008/layout/AlternatingHexagons"/>
    <dgm:cxn modelId="{71CCCDDE-1372-DC49-B9DF-4AB8335224D0}" type="presParOf" srcId="{36E7D7FB-0590-428D-A3D8-7CF67CC43FE3}" destId="{E751135E-74D7-49DB-9FC6-318BDC07AF19}" srcOrd="3" destOrd="0" presId="urn:microsoft.com/office/officeart/2008/layout/AlternatingHexagons"/>
    <dgm:cxn modelId="{3A17EB95-8E78-9E4C-8552-AE4E76A816DD}" type="presParOf" srcId="{36E7D7FB-0590-428D-A3D8-7CF67CC43FE3}" destId="{02D92B38-94BC-4692-B56F-7BC155B5573E}" srcOrd="4" destOrd="0" presId="urn:microsoft.com/office/officeart/2008/layout/AlternatingHexagons"/>
    <dgm:cxn modelId="{3690C9A0-DACC-E14C-82A1-E38F85702596}" type="presParOf" srcId="{DC0CF22E-D1A0-4F18-9C43-FF8593FB39CC}" destId="{4DBBB643-5DE2-4B00-AE02-304333DAA98E}" srcOrd="1" destOrd="0" presId="urn:microsoft.com/office/officeart/2008/layout/AlternatingHexagons"/>
    <dgm:cxn modelId="{5BEAE094-30AA-A94F-B4FF-BEC59E36E6B0}" type="presParOf" srcId="{DC0CF22E-D1A0-4F18-9C43-FF8593FB39CC}" destId="{C1C14EC0-5C85-4163-A8C2-350FF39693EB}" srcOrd="2" destOrd="0" presId="urn:microsoft.com/office/officeart/2008/layout/AlternatingHexagons"/>
    <dgm:cxn modelId="{276188CD-2C83-4547-9228-2380102AC2C1}" type="presParOf" srcId="{C1C14EC0-5C85-4163-A8C2-350FF39693EB}" destId="{3494C205-2634-4768-BF52-5D43CF365BBF}" srcOrd="0" destOrd="0" presId="urn:microsoft.com/office/officeart/2008/layout/AlternatingHexagons"/>
    <dgm:cxn modelId="{5A5CFA79-7DAD-AD41-B3CD-A2F09966248B}" type="presParOf" srcId="{C1C14EC0-5C85-4163-A8C2-350FF39693EB}" destId="{0DE1D5CB-3C51-4E6C-94CF-F6D1FEAD0CDF}" srcOrd="1" destOrd="0" presId="urn:microsoft.com/office/officeart/2008/layout/AlternatingHexagons"/>
    <dgm:cxn modelId="{B07DB913-6A2D-E64D-B3C7-7944C751ACBF}" type="presParOf" srcId="{C1C14EC0-5C85-4163-A8C2-350FF39693EB}" destId="{F3AD4502-72EE-4B98-B7F8-C294E1D09487}" srcOrd="2" destOrd="0" presId="urn:microsoft.com/office/officeart/2008/layout/AlternatingHexagons"/>
    <dgm:cxn modelId="{42E0BEBB-B298-BD46-A79A-98CDEE4EAC28}" type="presParOf" srcId="{C1C14EC0-5C85-4163-A8C2-350FF39693EB}" destId="{00BCFFA8-2896-4E5B-9E5B-BBDC415E0847}" srcOrd="3" destOrd="0" presId="urn:microsoft.com/office/officeart/2008/layout/AlternatingHexagons"/>
    <dgm:cxn modelId="{F128F6D5-A311-D743-A6BC-A4F485C85FC3}" type="presParOf" srcId="{C1C14EC0-5C85-4163-A8C2-350FF39693EB}" destId="{743FD20E-F6A2-47C6-8D7E-E3B6416FACD6}" srcOrd="4" destOrd="0" presId="urn:microsoft.com/office/officeart/2008/layout/AlternatingHexagons"/>
    <dgm:cxn modelId="{9CD3393F-1A71-9D4B-8592-EFA13E026FA8}" type="presParOf" srcId="{DC0CF22E-D1A0-4F18-9C43-FF8593FB39CC}" destId="{E9C74AFE-0242-4B40-86C0-B03E69E7D68F}" srcOrd="3" destOrd="0" presId="urn:microsoft.com/office/officeart/2008/layout/AlternatingHexagons"/>
    <dgm:cxn modelId="{0801AB3D-FB09-F345-8A03-38EB52DC8D79}" type="presParOf" srcId="{DC0CF22E-D1A0-4F18-9C43-FF8593FB39CC}" destId="{5BE44B3A-E2C5-43F6-A2EE-A238F38EB6B3}" srcOrd="4" destOrd="0" presId="urn:microsoft.com/office/officeart/2008/layout/AlternatingHexagons"/>
    <dgm:cxn modelId="{3190FF13-C5B7-9840-A3F7-266768C1DAC3}" type="presParOf" srcId="{5BE44B3A-E2C5-43F6-A2EE-A238F38EB6B3}" destId="{F3491CA6-3D46-4A08-B2A9-4BEF9E4F747D}" srcOrd="0" destOrd="0" presId="urn:microsoft.com/office/officeart/2008/layout/AlternatingHexagons"/>
    <dgm:cxn modelId="{EF56FDD4-0502-6747-897B-3FFF6002BA4C}" type="presParOf" srcId="{5BE44B3A-E2C5-43F6-A2EE-A238F38EB6B3}" destId="{49B4A1F6-5EE5-403A-898F-7C673D131645}" srcOrd="1" destOrd="0" presId="urn:microsoft.com/office/officeart/2008/layout/AlternatingHexagons"/>
    <dgm:cxn modelId="{4639BC9E-EC52-5E4A-BFCB-43982413F53A}" type="presParOf" srcId="{5BE44B3A-E2C5-43F6-A2EE-A238F38EB6B3}" destId="{1864B171-2214-4489-A370-64F3D843BB9A}" srcOrd="2" destOrd="0" presId="urn:microsoft.com/office/officeart/2008/layout/AlternatingHexagons"/>
    <dgm:cxn modelId="{1CC42849-6C28-EF4B-A598-99448682B911}" type="presParOf" srcId="{5BE44B3A-E2C5-43F6-A2EE-A238F38EB6B3}" destId="{BFB8A34F-98AE-44E5-89EB-0FE387AD75CC}" srcOrd="3" destOrd="0" presId="urn:microsoft.com/office/officeart/2008/layout/AlternatingHexagons"/>
    <dgm:cxn modelId="{6A229CC5-15E7-5F40-BEC3-23DFDE65C660}" type="presParOf" srcId="{5BE44B3A-E2C5-43F6-A2EE-A238F38EB6B3}" destId="{710C67A0-9D1E-4DF6-8196-B154EAF98E8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2F16-B7E2-4355-9598-1DEC80E30951}">
      <dsp:nvSpPr>
        <dsp:cNvPr id="0" name=""/>
        <dsp:cNvSpPr/>
      </dsp:nvSpPr>
      <dsp:spPr>
        <a:xfrm rot="5400000">
          <a:off x="5556384" y="213282"/>
          <a:ext cx="1759008" cy="15303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Comprehen-sion</a:t>
          </a:r>
          <a:endParaRPr lang="en-GB" sz="1400" kern="1200" dirty="0"/>
        </a:p>
      </dsp:txBody>
      <dsp:txXfrm rot="-5400000">
        <a:off x="5909197" y="373059"/>
        <a:ext cx="1053381" cy="1210784"/>
      </dsp:txXfrm>
    </dsp:sp>
    <dsp:sp modelId="{EB369A24-8D0C-440B-AFE7-4459D60FD937}">
      <dsp:nvSpPr>
        <dsp:cNvPr id="0" name=""/>
        <dsp:cNvSpPr/>
      </dsp:nvSpPr>
      <dsp:spPr>
        <a:xfrm>
          <a:off x="7274704" y="355515"/>
          <a:ext cx="1963053" cy="1055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 dirty="0"/>
        </a:p>
      </dsp:txBody>
      <dsp:txXfrm>
        <a:off x="7274704" y="355515"/>
        <a:ext cx="1963053" cy="1055404"/>
      </dsp:txXfrm>
    </dsp:sp>
    <dsp:sp modelId="{02D92B38-94BC-4692-B56F-7BC155B5573E}">
      <dsp:nvSpPr>
        <dsp:cNvPr id="0" name=""/>
        <dsp:cNvSpPr/>
      </dsp:nvSpPr>
      <dsp:spPr>
        <a:xfrm rot="5400000">
          <a:off x="3953126" y="213282"/>
          <a:ext cx="1759008" cy="15303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Knowledge</a:t>
          </a:r>
          <a:endParaRPr lang="en-GB" sz="1800" kern="1200" dirty="0"/>
        </a:p>
      </dsp:txBody>
      <dsp:txXfrm rot="-5400000">
        <a:off x="4305939" y="373059"/>
        <a:ext cx="1053381" cy="1210784"/>
      </dsp:txXfrm>
    </dsp:sp>
    <dsp:sp modelId="{3494C205-2634-4768-BF52-5D43CF365BBF}">
      <dsp:nvSpPr>
        <dsp:cNvPr id="0" name=""/>
        <dsp:cNvSpPr/>
      </dsp:nvSpPr>
      <dsp:spPr>
        <a:xfrm rot="5400000">
          <a:off x="4754764" y="1651640"/>
          <a:ext cx="1759008" cy="15303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600" kern="1200" cap="none" spc="-30" dirty="0" smtClean="0"/>
            <a:t>Application</a:t>
          </a:r>
          <a:endParaRPr lang="en-GB" sz="1000" kern="1200" cap="none" spc="-30" dirty="0"/>
        </a:p>
      </dsp:txBody>
      <dsp:txXfrm rot="-5400000">
        <a:off x="5107577" y="1811417"/>
        <a:ext cx="1053381" cy="1210784"/>
      </dsp:txXfrm>
    </dsp:sp>
    <dsp:sp modelId="{0DE1D5CB-3C51-4E6C-94CF-F6D1FEAD0CDF}">
      <dsp:nvSpPr>
        <dsp:cNvPr id="0" name=""/>
        <dsp:cNvSpPr/>
      </dsp:nvSpPr>
      <dsp:spPr>
        <a:xfrm>
          <a:off x="2905327" y="1848561"/>
          <a:ext cx="1899728" cy="1055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/>
        </a:p>
      </dsp:txBody>
      <dsp:txXfrm>
        <a:off x="2905327" y="1848561"/>
        <a:ext cx="1899728" cy="1055404"/>
      </dsp:txXfrm>
    </dsp:sp>
    <dsp:sp modelId="{743FD20E-F6A2-47C6-8D7E-E3B6416FACD6}">
      <dsp:nvSpPr>
        <dsp:cNvPr id="0" name=""/>
        <dsp:cNvSpPr/>
      </dsp:nvSpPr>
      <dsp:spPr>
        <a:xfrm rot="5400000">
          <a:off x="6358022" y="1656214"/>
          <a:ext cx="1759008" cy="15303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600" kern="1200" spc="-10" dirty="0" smtClean="0"/>
            <a:t>Analysis</a:t>
          </a:r>
          <a:endParaRPr lang="en-GB" sz="1600" kern="1200" spc="-10" dirty="0"/>
        </a:p>
      </dsp:txBody>
      <dsp:txXfrm rot="-5400000">
        <a:off x="6710835" y="1815991"/>
        <a:ext cx="1053381" cy="1210784"/>
      </dsp:txXfrm>
    </dsp:sp>
    <dsp:sp modelId="{F3491CA6-3D46-4A08-B2A9-4BEF9E4F747D}">
      <dsp:nvSpPr>
        <dsp:cNvPr id="0" name=""/>
        <dsp:cNvSpPr/>
      </dsp:nvSpPr>
      <dsp:spPr>
        <a:xfrm rot="5400000">
          <a:off x="5556384" y="3104141"/>
          <a:ext cx="1759008" cy="15303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Evaluation</a:t>
          </a:r>
          <a:endParaRPr lang="en-GB" sz="1200" kern="1200" dirty="0"/>
        </a:p>
      </dsp:txBody>
      <dsp:txXfrm rot="-5400000">
        <a:off x="5909197" y="3263918"/>
        <a:ext cx="1053381" cy="1210784"/>
      </dsp:txXfrm>
    </dsp:sp>
    <dsp:sp modelId="{49B4A1F6-5EE5-403A-898F-7C673D131645}">
      <dsp:nvSpPr>
        <dsp:cNvPr id="0" name=""/>
        <dsp:cNvSpPr/>
      </dsp:nvSpPr>
      <dsp:spPr>
        <a:xfrm>
          <a:off x="7274704" y="3341607"/>
          <a:ext cx="1963053" cy="1055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 dirty="0"/>
        </a:p>
      </dsp:txBody>
      <dsp:txXfrm>
        <a:off x="7274704" y="3341607"/>
        <a:ext cx="1963053" cy="1055404"/>
      </dsp:txXfrm>
    </dsp:sp>
    <dsp:sp modelId="{710C67A0-9D1E-4DF6-8196-B154EAF98E84}">
      <dsp:nvSpPr>
        <dsp:cNvPr id="0" name=""/>
        <dsp:cNvSpPr/>
      </dsp:nvSpPr>
      <dsp:spPr>
        <a:xfrm rot="5400000">
          <a:off x="3953126" y="3104141"/>
          <a:ext cx="1759008" cy="15303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Synthesis</a:t>
          </a:r>
          <a:endParaRPr lang="en-GB" sz="2400" kern="1200" dirty="0"/>
        </a:p>
      </dsp:txBody>
      <dsp:txXfrm rot="-5400000">
        <a:off x="4305939" y="3263918"/>
        <a:ext cx="1053381" cy="1210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A2F16-B7E2-4355-9598-1DEC80E30951}">
      <dsp:nvSpPr>
        <dsp:cNvPr id="0" name=""/>
        <dsp:cNvSpPr/>
      </dsp:nvSpPr>
      <dsp:spPr>
        <a:xfrm rot="5400000">
          <a:off x="2356355" y="311953"/>
          <a:ext cx="1561647" cy="135863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2.</a:t>
          </a:r>
          <a:br>
            <a:rPr lang="en-GB" sz="1600" kern="1200" dirty="0" smtClean="0"/>
          </a:br>
          <a:r>
            <a:rPr lang="en-GB" sz="1600" kern="1200" dirty="0" smtClean="0"/>
            <a:t>Understand</a:t>
          </a:r>
          <a:endParaRPr lang="en-GB" sz="1400" kern="1200" dirty="0"/>
        </a:p>
      </dsp:txBody>
      <dsp:txXfrm rot="-5400000">
        <a:off x="2669582" y="453803"/>
        <a:ext cx="935192" cy="1074933"/>
      </dsp:txXfrm>
    </dsp:sp>
    <dsp:sp modelId="{EB369A24-8D0C-440B-AFE7-4459D60FD937}">
      <dsp:nvSpPr>
        <dsp:cNvPr id="0" name=""/>
        <dsp:cNvSpPr/>
      </dsp:nvSpPr>
      <dsp:spPr>
        <a:xfrm>
          <a:off x="3881879" y="438227"/>
          <a:ext cx="1742798" cy="93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 dirty="0"/>
        </a:p>
      </dsp:txBody>
      <dsp:txXfrm>
        <a:off x="3881879" y="438227"/>
        <a:ext cx="1742798" cy="936988"/>
      </dsp:txXfrm>
    </dsp:sp>
    <dsp:sp modelId="{02D92B38-94BC-4692-B56F-7BC155B5573E}">
      <dsp:nvSpPr>
        <dsp:cNvPr id="0" name=""/>
        <dsp:cNvSpPr/>
      </dsp:nvSpPr>
      <dsp:spPr>
        <a:xfrm rot="5400000">
          <a:off x="932983" y="311953"/>
          <a:ext cx="1561647" cy="135863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1.</a:t>
          </a:r>
          <a:br>
            <a:rPr lang="en-GB" sz="1600" kern="1200" dirty="0" smtClean="0"/>
          </a:br>
          <a:r>
            <a:rPr lang="en-GB" sz="1600" kern="1200" dirty="0" smtClean="0"/>
            <a:t>Remember</a:t>
          </a:r>
          <a:endParaRPr lang="en-GB" sz="1800" kern="1200" dirty="0"/>
        </a:p>
      </dsp:txBody>
      <dsp:txXfrm rot="-5400000">
        <a:off x="1246210" y="453803"/>
        <a:ext cx="935192" cy="1074933"/>
      </dsp:txXfrm>
    </dsp:sp>
    <dsp:sp modelId="{3494C205-2634-4768-BF52-5D43CF365BBF}">
      <dsp:nvSpPr>
        <dsp:cNvPr id="0" name=""/>
        <dsp:cNvSpPr/>
      </dsp:nvSpPr>
      <dsp:spPr>
        <a:xfrm rot="5400000">
          <a:off x="1644677" y="1588927"/>
          <a:ext cx="1561647" cy="135863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600" kern="1200" cap="none" spc="-30" dirty="0" smtClean="0"/>
            <a:t>3.</a:t>
          </a:r>
          <a:br>
            <a:rPr lang="en-GB" sz="1600" kern="1200" cap="none" spc="-30" dirty="0" smtClean="0"/>
          </a:br>
          <a:r>
            <a:rPr lang="en-GB" sz="1600" kern="1200" cap="none" spc="-30" dirty="0" smtClean="0"/>
            <a:t>Apply</a:t>
          </a:r>
          <a:endParaRPr lang="en-GB" sz="1000" kern="1200" cap="none" spc="-30" dirty="0"/>
        </a:p>
      </dsp:txBody>
      <dsp:txXfrm rot="-5400000">
        <a:off x="1957904" y="1730777"/>
        <a:ext cx="935192" cy="1074933"/>
      </dsp:txXfrm>
    </dsp:sp>
    <dsp:sp modelId="{0DE1D5CB-3C51-4E6C-94CF-F6D1FEAD0CDF}">
      <dsp:nvSpPr>
        <dsp:cNvPr id="0" name=""/>
        <dsp:cNvSpPr/>
      </dsp:nvSpPr>
      <dsp:spPr>
        <a:xfrm>
          <a:off x="2747" y="1763753"/>
          <a:ext cx="1686578" cy="93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/>
        </a:p>
      </dsp:txBody>
      <dsp:txXfrm>
        <a:off x="2747" y="1763753"/>
        <a:ext cx="1686578" cy="936988"/>
      </dsp:txXfrm>
    </dsp:sp>
    <dsp:sp modelId="{743FD20E-F6A2-47C6-8D7E-E3B6416FACD6}">
      <dsp:nvSpPr>
        <dsp:cNvPr id="0" name=""/>
        <dsp:cNvSpPr/>
      </dsp:nvSpPr>
      <dsp:spPr>
        <a:xfrm rot="5400000">
          <a:off x="3068049" y="1592987"/>
          <a:ext cx="1561647" cy="135863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600" kern="1200" spc="-10" dirty="0" smtClean="0"/>
            <a:t>4.</a:t>
          </a:r>
          <a:br>
            <a:rPr lang="en-GB" sz="1600" kern="1200" spc="-10" dirty="0" smtClean="0"/>
          </a:br>
          <a:r>
            <a:rPr lang="en-GB" sz="1600" kern="1200" spc="-10" dirty="0" smtClean="0"/>
            <a:t>Analyse</a:t>
          </a:r>
          <a:endParaRPr lang="en-GB" sz="1600" kern="1200" spc="-10" dirty="0"/>
        </a:p>
      </dsp:txBody>
      <dsp:txXfrm rot="-5400000">
        <a:off x="3381276" y="1734837"/>
        <a:ext cx="935192" cy="1074933"/>
      </dsp:txXfrm>
    </dsp:sp>
    <dsp:sp modelId="{F3491CA6-3D46-4A08-B2A9-4BEF9E4F747D}">
      <dsp:nvSpPr>
        <dsp:cNvPr id="0" name=""/>
        <dsp:cNvSpPr/>
      </dsp:nvSpPr>
      <dsp:spPr>
        <a:xfrm rot="5400000">
          <a:off x="2356355" y="2878457"/>
          <a:ext cx="1561647" cy="135863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6.</a:t>
          </a:r>
          <a:br>
            <a:rPr lang="en-GB" sz="1600" kern="1200" dirty="0" smtClean="0"/>
          </a:br>
          <a:r>
            <a:rPr lang="en-GB" sz="1600" kern="1200" dirty="0" smtClean="0"/>
            <a:t>Create</a:t>
          </a:r>
          <a:endParaRPr lang="en-GB" sz="1200" kern="1200" dirty="0"/>
        </a:p>
      </dsp:txBody>
      <dsp:txXfrm rot="-5400000">
        <a:off x="2669582" y="3020307"/>
        <a:ext cx="935192" cy="1074933"/>
      </dsp:txXfrm>
    </dsp:sp>
    <dsp:sp modelId="{49B4A1F6-5EE5-403A-898F-7C673D131645}">
      <dsp:nvSpPr>
        <dsp:cNvPr id="0" name=""/>
        <dsp:cNvSpPr/>
      </dsp:nvSpPr>
      <dsp:spPr>
        <a:xfrm>
          <a:off x="3881879" y="3089279"/>
          <a:ext cx="1742798" cy="93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 dirty="0"/>
        </a:p>
      </dsp:txBody>
      <dsp:txXfrm>
        <a:off x="3881879" y="3089279"/>
        <a:ext cx="1742798" cy="936988"/>
      </dsp:txXfrm>
    </dsp:sp>
    <dsp:sp modelId="{710C67A0-9D1E-4DF6-8196-B154EAF98E84}">
      <dsp:nvSpPr>
        <dsp:cNvPr id="0" name=""/>
        <dsp:cNvSpPr/>
      </dsp:nvSpPr>
      <dsp:spPr>
        <a:xfrm rot="5400000">
          <a:off x="932983" y="2878457"/>
          <a:ext cx="1561647" cy="135863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5.</a:t>
          </a:r>
          <a:br>
            <a:rPr lang="en-GB" sz="1600" kern="1200" dirty="0" smtClean="0"/>
          </a:br>
          <a:r>
            <a:rPr lang="en-GB" sz="1600" kern="1200" dirty="0" smtClean="0"/>
            <a:t>Evaluate</a:t>
          </a:r>
          <a:endParaRPr lang="en-GB" sz="2400" kern="1200" dirty="0"/>
        </a:p>
      </dsp:txBody>
      <dsp:txXfrm rot="-5400000">
        <a:off x="1246210" y="3020307"/>
        <a:ext cx="935192" cy="107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10/29/2016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10/29/2016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Blooms Taxonomy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 </a:t>
            </a:r>
            <a:r>
              <a:rPr lang="en-US" sz="3500" dirty="0" smtClean="0"/>
              <a:t>Aunul Islam, PhD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Education Consultant</a:t>
            </a: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856322"/>
              </p:ext>
            </p:extLst>
          </p:nvPr>
        </p:nvGraphicFramePr>
        <p:xfrm>
          <a:off x="45740" y="1772816"/>
          <a:ext cx="12143085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Blooms Taxonomy (1956)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</a:t>
            </a:r>
            <a:r>
              <a:rPr lang="en-US" dirty="0" err="1" smtClean="0"/>
              <a:t>Blooms’s</a:t>
            </a:r>
            <a:r>
              <a:rPr lang="en-US" dirty="0" smtClean="0"/>
              <a:t> Taxonomy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1628800"/>
            <a:ext cx="2743200" cy="4526148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 smtClean="0"/>
              <a:t>Revised</a:t>
            </a:r>
            <a:r>
              <a:rPr lang="en-US" sz="2000" dirty="0" smtClean="0"/>
              <a:t> </a:t>
            </a:r>
            <a:r>
              <a:rPr lang="en-US" sz="2000" i="1" dirty="0" smtClean="0"/>
              <a:t>Bloom’s Taxonomy (</a:t>
            </a:r>
            <a:r>
              <a:rPr lang="en-US" sz="2000" i="1" dirty="0" err="1" smtClean="0"/>
              <a:t>Krathwohl</a:t>
            </a:r>
            <a:r>
              <a:rPr lang="en-US" sz="2000" i="1" dirty="0" smtClean="0"/>
              <a:t>, et al. 2000)</a:t>
            </a:r>
            <a:endParaRPr lang="en-US" sz="20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458627"/>
              </p:ext>
            </p:extLst>
          </p:nvPr>
        </p:nvGraphicFramePr>
        <p:xfrm>
          <a:off x="1835139" y="1658476"/>
          <a:ext cx="5627425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they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972598" cy="4267200"/>
          </a:xfrm>
        </p:spPr>
        <p:txBody>
          <a:bodyPr/>
          <a:lstStyle/>
          <a:p>
            <a:r>
              <a:rPr lang="en-GB" dirty="0" smtClean="0"/>
              <a:t>Remember – exhibit memory of learning material through recall</a:t>
            </a:r>
          </a:p>
          <a:p>
            <a:r>
              <a:rPr lang="en-GB" dirty="0" smtClean="0"/>
              <a:t>Understand – demonstrate understanding of key facts and concepts</a:t>
            </a:r>
          </a:p>
          <a:p>
            <a:r>
              <a:rPr lang="en-GB" dirty="0" smtClean="0"/>
              <a:t>Apply – solve problems when faced with new situations</a:t>
            </a:r>
          </a:p>
          <a:p>
            <a:r>
              <a:rPr lang="en-GB" dirty="0" smtClean="0"/>
              <a:t>Analyse – examine and break down to generalise and make inferences</a:t>
            </a:r>
          </a:p>
          <a:p>
            <a:r>
              <a:rPr lang="en-GB" dirty="0" smtClean="0"/>
              <a:t>Evaluate – judge information to present and defend opinions</a:t>
            </a:r>
          </a:p>
          <a:p>
            <a:r>
              <a:rPr lang="en-GB" dirty="0" smtClean="0"/>
              <a:t>Create – “put parts together to form a new / alternative whole”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61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</a:t>
            </a:r>
            <a:r>
              <a:rPr lang="en-US" dirty="0" smtClean="0"/>
              <a:t>h</a:t>
            </a:r>
            <a:r>
              <a:rPr lang="en-GB" dirty="0" smtClean="0"/>
              <a:t>y is this important to understand?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972598" cy="4267200"/>
          </a:xfrm>
        </p:spPr>
        <p:txBody>
          <a:bodyPr/>
          <a:lstStyle/>
          <a:p>
            <a:r>
              <a:rPr lang="en-GB" dirty="0" smtClean="0"/>
              <a:t>These are the levels at which learning takes place.</a:t>
            </a:r>
          </a:p>
          <a:p>
            <a:r>
              <a:rPr lang="en-GB" dirty="0" smtClean="0"/>
              <a:t>Allows instructions to learners and teaching strategies to be categorised.</a:t>
            </a:r>
          </a:p>
          <a:p>
            <a:r>
              <a:rPr lang="en-GB" dirty="0" smtClean="0"/>
              <a:t>It also represents an evolution of learning maturity.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13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Revised Blooms Taxonomy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4" y="1905000"/>
            <a:ext cx="9972598" cy="4267200"/>
          </a:xfrm>
        </p:spPr>
        <p:txBody>
          <a:bodyPr>
            <a:normAutofit/>
          </a:bodyPr>
          <a:lstStyle/>
          <a:p>
            <a:r>
              <a:rPr lang="en-GB" dirty="0" err="1"/>
              <a:t>Lorin</a:t>
            </a:r>
            <a:r>
              <a:rPr lang="en-GB" dirty="0"/>
              <a:t> Anderson, a former student of </a:t>
            </a:r>
            <a:r>
              <a:rPr lang="en-GB" dirty="0" smtClean="0"/>
              <a:t>Bloom, along with co-researcher David</a:t>
            </a:r>
            <a:r>
              <a:rPr lang="en-GB" dirty="0"/>
              <a:t> </a:t>
            </a:r>
            <a:r>
              <a:rPr lang="en-GB" dirty="0" err="1" smtClean="0"/>
              <a:t>Krathwohl</a:t>
            </a:r>
            <a:r>
              <a:rPr lang="en-GB" dirty="0" smtClean="0"/>
              <a:t> </a:t>
            </a:r>
            <a:r>
              <a:rPr lang="en-GB" dirty="0"/>
              <a:t>revisited the cognitive domain in the </a:t>
            </a:r>
            <a:r>
              <a:rPr lang="en-GB" dirty="0" err="1" smtClean="0"/>
              <a:t>midnineties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S</a:t>
            </a:r>
            <a:r>
              <a:rPr lang="en-GB" dirty="0" smtClean="0"/>
              <a:t>ome changes were made with </a:t>
            </a:r>
            <a:r>
              <a:rPr lang="en-GB" dirty="0"/>
              <a:t>perhaps the three </a:t>
            </a:r>
            <a:r>
              <a:rPr lang="en-GB" dirty="0" smtClean="0"/>
              <a:t>most prominent </a:t>
            </a:r>
            <a:r>
              <a:rPr lang="en-GB" dirty="0"/>
              <a:t>ones being (Anderson, </a:t>
            </a:r>
            <a:r>
              <a:rPr lang="en-GB" dirty="0" smtClean="0"/>
              <a:t>et al </a:t>
            </a:r>
            <a:r>
              <a:rPr lang="en-GB" dirty="0"/>
              <a:t>2000</a:t>
            </a:r>
            <a:r>
              <a:rPr lang="en-GB" dirty="0" smtClean="0"/>
              <a:t>):</a:t>
            </a:r>
            <a:br>
              <a:rPr lang="en-GB" dirty="0" smtClean="0"/>
            </a:br>
            <a:r>
              <a:rPr lang="en-GB" dirty="0" smtClean="0"/>
              <a:t>&gt;&gt; Changing the names from noun to verb in all the six categories</a:t>
            </a:r>
            <a:br>
              <a:rPr lang="en-GB" dirty="0" smtClean="0"/>
            </a:br>
            <a:r>
              <a:rPr lang="en-GB" dirty="0" smtClean="0"/>
              <a:t>&gt;&gt; Rearranging them ( as illustrated in the previous slide )</a:t>
            </a:r>
            <a:br>
              <a:rPr lang="en-GB" dirty="0" smtClean="0"/>
            </a:br>
            <a:r>
              <a:rPr lang="en-GB" dirty="0" smtClean="0"/>
              <a:t>&gt;&gt;Creating processes and levels of knowledge matrix</a:t>
            </a:r>
          </a:p>
          <a:p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new taxonomy reflects </a:t>
            </a:r>
            <a:r>
              <a:rPr lang="en-GB" dirty="0" smtClean="0"/>
              <a:t>a more </a:t>
            </a:r>
            <a:r>
              <a:rPr lang="en-GB" dirty="0"/>
              <a:t>active form of thinking and is perhaps more </a:t>
            </a:r>
            <a:r>
              <a:rPr lang="en-GB" dirty="0" smtClean="0"/>
              <a:t>accurate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02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processes and levels of knowledge matrix (rubric)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701924" y="2413338"/>
            <a:ext cx="743890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The below three levels added within each categories and adding another level of knowledge – metacognition (intuition)</a:t>
            </a:r>
          </a:p>
          <a:p>
            <a:endParaRPr lang="en-GB" sz="2000" dirty="0">
              <a:latin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Calibri" panose="020F0502020204030204" pitchFamily="34" charset="0"/>
              </a:rPr>
              <a:t>Factual </a:t>
            </a:r>
            <a:r>
              <a:rPr lang="en-GB" sz="2000" dirty="0">
                <a:latin typeface="Calibri" panose="020F0502020204030204" pitchFamily="34" charset="0"/>
              </a:rPr>
              <a:t>‐ The basic elements students must know to be</a:t>
            </a:r>
          </a:p>
          <a:p>
            <a:r>
              <a:rPr lang="en-GB" sz="2000" dirty="0">
                <a:latin typeface="Calibri" panose="020F0502020204030204" pitchFamily="34" charset="0"/>
              </a:rPr>
              <a:t>acquainted with a discipline or solve problems.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Conceptual – The </a:t>
            </a:r>
            <a:r>
              <a:rPr lang="en-GB" sz="2000" dirty="0" smtClean="0">
                <a:latin typeface="Calibri" panose="020F0502020204030204" pitchFamily="34" charset="0"/>
              </a:rPr>
              <a:t>interrelationships </a:t>
            </a:r>
            <a:r>
              <a:rPr lang="en-GB" sz="2000" dirty="0">
                <a:latin typeface="Calibri" panose="020F0502020204030204" pitchFamily="34" charset="0"/>
              </a:rPr>
              <a:t>among the basic elements</a:t>
            </a:r>
          </a:p>
          <a:p>
            <a:r>
              <a:rPr lang="en-GB" sz="2000" dirty="0">
                <a:latin typeface="Calibri" panose="020F0502020204030204" pitchFamily="34" charset="0"/>
              </a:rPr>
              <a:t>within a larger structure that enable them to </a:t>
            </a:r>
            <a:r>
              <a:rPr lang="en-GB" sz="2000" dirty="0" smtClean="0">
                <a:latin typeface="Calibri" panose="020F0502020204030204" pitchFamily="34" charset="0"/>
              </a:rPr>
              <a:t>function </a:t>
            </a:r>
            <a:r>
              <a:rPr lang="en-GB" sz="2000" dirty="0">
                <a:latin typeface="Calibri" panose="020F0502020204030204" pitchFamily="34" charset="0"/>
              </a:rPr>
              <a:t>together.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Procedural ‐ How to do something, methods of inquiry, and</a:t>
            </a:r>
          </a:p>
          <a:p>
            <a:r>
              <a:rPr lang="en-GB" sz="2000" dirty="0">
                <a:latin typeface="Calibri" panose="020F0502020204030204" pitchFamily="34" charset="0"/>
              </a:rPr>
              <a:t>criteria for using skills, algorithms, techniques, and methods.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29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366" y="188640"/>
            <a:ext cx="9143998" cy="1020762"/>
          </a:xfrm>
        </p:spPr>
        <p:txBody>
          <a:bodyPr/>
          <a:lstStyle/>
          <a:p>
            <a:r>
              <a:rPr lang="en-GB" dirty="0" smtClean="0"/>
              <a:t>Matrix (</a:t>
            </a:r>
            <a:r>
              <a:rPr lang="en-GB" dirty="0" err="1" smtClean="0"/>
              <a:t>Krathwohl</a:t>
            </a:r>
            <a:r>
              <a:rPr lang="en-GB" dirty="0" smtClean="0"/>
              <a:t> and Anderson)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578652"/>
              </p:ext>
            </p:extLst>
          </p:nvPr>
        </p:nvGraphicFramePr>
        <p:xfrm>
          <a:off x="1522413" y="2132856"/>
          <a:ext cx="9144002" cy="424847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31639"/>
                <a:gridCol w="1280933"/>
                <a:gridCol w="1383363"/>
                <a:gridCol w="1229209"/>
                <a:gridCol w="1306286"/>
                <a:gridCol w="1306286"/>
                <a:gridCol w="1306286"/>
              </a:tblGrid>
              <a:tr h="132076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Knowledge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Dimension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Remember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Understand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Apply</a:t>
                      </a:r>
                      <a:endParaRPr lang="en-GB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Analyse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Evaluate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Create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35645">
                <a:tc>
                  <a:txBody>
                    <a:bodyPr/>
                    <a:lstStyle/>
                    <a:p>
                      <a:r>
                        <a:rPr lang="en-GB" dirty="0" smtClean="0"/>
                        <a:t>Factual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35645">
                <a:tc>
                  <a:txBody>
                    <a:bodyPr/>
                    <a:lstStyle/>
                    <a:p>
                      <a:r>
                        <a:rPr lang="en-GB" dirty="0" smtClean="0"/>
                        <a:t>Conceptual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35645">
                <a:tc>
                  <a:txBody>
                    <a:bodyPr/>
                    <a:lstStyle/>
                    <a:p>
                      <a:r>
                        <a:rPr lang="en-GB" dirty="0" smtClean="0"/>
                        <a:t>Procedural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20769">
                <a:tc>
                  <a:txBody>
                    <a:bodyPr/>
                    <a:lstStyle/>
                    <a:p>
                      <a:r>
                        <a:rPr lang="en-GB" dirty="0" smtClean="0"/>
                        <a:t>*Meta-</a:t>
                      </a:r>
                    </a:p>
                    <a:p>
                      <a:r>
                        <a:rPr lang="en-GB" dirty="0" smtClean="0"/>
                        <a:t>cognitive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97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matrix (Clark et al 2004;Clark et al 2007)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455111"/>
              </p:ext>
            </p:extLst>
          </p:nvPr>
        </p:nvGraphicFramePr>
        <p:xfrm>
          <a:off x="1522413" y="1905000"/>
          <a:ext cx="9144002" cy="40436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06286"/>
                <a:gridCol w="1306286"/>
                <a:gridCol w="1455371"/>
                <a:gridCol w="1157201"/>
                <a:gridCol w="1435087"/>
                <a:gridCol w="1177485"/>
                <a:gridCol w="130628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Knowledge</a:t>
                      </a:r>
                    </a:p>
                    <a:p>
                      <a:r>
                        <a:rPr lang="en-GB" dirty="0" smtClean="0"/>
                        <a:t>Dimension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Remember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Understand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Apply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Analyse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Create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List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Para-</a:t>
                      </a:r>
                    </a:p>
                    <a:p>
                      <a:r>
                        <a:rPr lang="en-GB" dirty="0" smtClean="0"/>
                        <a:t>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classify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rank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categorise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Concepts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recall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criticise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modify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Processes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outline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estimate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diagram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defend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design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Procedures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reproduce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Give an</a:t>
                      </a:r>
                    </a:p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relate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identify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critique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Principles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converts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differentiate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conclude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revise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Meta-</a:t>
                      </a:r>
                    </a:p>
                    <a:p>
                      <a:r>
                        <a:rPr lang="en-GB" dirty="0" smtClean="0"/>
                        <a:t>Cognitive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Proper</a:t>
                      </a:r>
                    </a:p>
                    <a:p>
                      <a:r>
                        <a:rPr lang="en-GB" dirty="0" smtClean="0"/>
                        <a:t>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interpret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discover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infer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predict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actualise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67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pt-BR" dirty="0"/>
          </a:p>
          <a:p>
            <a:r>
              <a:rPr lang="en-GB" sz="6200" dirty="0"/>
              <a:t>Anderson, L.W., </a:t>
            </a:r>
            <a:r>
              <a:rPr lang="en-GB" sz="6200" dirty="0" err="1"/>
              <a:t>Krathwohl</a:t>
            </a:r>
            <a:r>
              <a:rPr lang="en-GB" sz="6200" dirty="0"/>
              <a:t>, D.R., </a:t>
            </a:r>
            <a:r>
              <a:rPr lang="en-GB" sz="6200" dirty="0" err="1"/>
              <a:t>Airasian</a:t>
            </a:r>
            <a:r>
              <a:rPr lang="en-GB" sz="6200" dirty="0"/>
              <a:t>, </a:t>
            </a:r>
            <a:r>
              <a:rPr lang="en-GB" sz="6200" dirty="0" err="1"/>
              <a:t>P.W</a:t>
            </a:r>
            <a:r>
              <a:rPr lang="en-GB" sz="6200" dirty="0" err="1" smtClean="0"/>
              <a:t>.,Cruikshank</a:t>
            </a:r>
            <a:r>
              <a:rPr lang="en-GB" sz="6200" dirty="0"/>
              <a:t>, K.A., Mayer, R.E., </a:t>
            </a:r>
            <a:r>
              <a:rPr lang="en-GB" sz="6200" dirty="0" err="1"/>
              <a:t>Pintrich</a:t>
            </a:r>
            <a:r>
              <a:rPr lang="en-GB" sz="6200" dirty="0"/>
              <a:t>, P.R., </a:t>
            </a:r>
            <a:r>
              <a:rPr lang="en-GB" sz="6200" dirty="0" err="1"/>
              <a:t>Raths</a:t>
            </a:r>
            <a:r>
              <a:rPr lang="en-GB" sz="6200" dirty="0"/>
              <a:t>, </a:t>
            </a:r>
            <a:r>
              <a:rPr lang="en-GB" sz="6200" dirty="0" err="1"/>
              <a:t>J</a:t>
            </a:r>
            <a:r>
              <a:rPr lang="en-GB" sz="6200" dirty="0" err="1" smtClean="0"/>
              <a:t>.,Wittrock</a:t>
            </a:r>
            <a:r>
              <a:rPr lang="en-GB" sz="6200" dirty="0"/>
              <a:t>, M.C. (2001).</a:t>
            </a:r>
            <a:r>
              <a:rPr lang="en-GB" sz="6200" i="1" dirty="0"/>
              <a:t>A Taxonomy for Learning, </a:t>
            </a:r>
            <a:r>
              <a:rPr lang="en-GB" sz="6200" i="1" dirty="0" smtClean="0"/>
              <a:t>Teaching, and </a:t>
            </a:r>
            <a:r>
              <a:rPr lang="en-GB" sz="6200" i="1" dirty="0"/>
              <a:t>Assessing: A revision of Bloom's Taxonomy </a:t>
            </a:r>
            <a:r>
              <a:rPr lang="en-GB" sz="6200" i="1" dirty="0" smtClean="0"/>
              <a:t>of Educational </a:t>
            </a:r>
            <a:r>
              <a:rPr lang="en-GB" sz="6200" i="1" dirty="0"/>
              <a:t>Objectives</a:t>
            </a:r>
            <a:r>
              <a:rPr lang="en-GB" sz="6200" dirty="0"/>
              <a:t>. New York: Pearson, </a:t>
            </a:r>
            <a:r>
              <a:rPr lang="en-GB" sz="6200" dirty="0" err="1"/>
              <a:t>Allyn</a:t>
            </a:r>
            <a:r>
              <a:rPr lang="en-GB" sz="6200" dirty="0"/>
              <a:t> &amp; Bacon.</a:t>
            </a:r>
          </a:p>
          <a:p>
            <a:r>
              <a:rPr lang="en-GB" sz="6200" dirty="0"/>
              <a:t>Bloom, B.S. (Ed.). </a:t>
            </a:r>
            <a:r>
              <a:rPr lang="en-GB" sz="6200" dirty="0" err="1"/>
              <a:t>Engelhart</a:t>
            </a:r>
            <a:r>
              <a:rPr lang="en-GB" sz="6200" dirty="0"/>
              <a:t>, M.D., </a:t>
            </a:r>
            <a:r>
              <a:rPr lang="en-GB" sz="6200" dirty="0" err="1"/>
              <a:t>Furst</a:t>
            </a:r>
            <a:r>
              <a:rPr lang="en-GB" sz="6200" dirty="0"/>
              <a:t>, E.J., Hill, W.H</a:t>
            </a:r>
            <a:r>
              <a:rPr lang="en-GB" sz="6200" dirty="0" smtClean="0"/>
              <a:t>.,</a:t>
            </a:r>
            <a:r>
              <a:rPr lang="en-GB" sz="6200" dirty="0" err="1" smtClean="0"/>
              <a:t>Krathwohl</a:t>
            </a:r>
            <a:r>
              <a:rPr lang="en-GB" sz="6200" dirty="0"/>
              <a:t>, D.R. (1956).</a:t>
            </a:r>
            <a:r>
              <a:rPr lang="en-GB" sz="6200" i="1" dirty="0"/>
              <a:t>Taxonomy of </a:t>
            </a:r>
            <a:r>
              <a:rPr lang="en-GB" sz="6200" i="1" dirty="0" smtClean="0"/>
              <a:t>Educational Objectives</a:t>
            </a:r>
            <a:r>
              <a:rPr lang="en-GB" sz="6200" i="1" dirty="0"/>
              <a:t>, Handbook I: The Cognitive Domain. </a:t>
            </a:r>
            <a:r>
              <a:rPr lang="en-GB" sz="6200" dirty="0"/>
              <a:t>New </a:t>
            </a:r>
            <a:r>
              <a:rPr lang="en-GB" sz="6200" dirty="0" err="1" smtClean="0"/>
              <a:t>York:David</a:t>
            </a:r>
            <a:r>
              <a:rPr lang="en-GB" sz="6200" dirty="0" smtClean="0"/>
              <a:t> </a:t>
            </a:r>
            <a:r>
              <a:rPr lang="en-GB" sz="6200" dirty="0"/>
              <a:t>McKay Co Inc.</a:t>
            </a:r>
          </a:p>
          <a:p>
            <a:r>
              <a:rPr lang="en-GB" sz="6200" dirty="0"/>
              <a:t>Clark, R., </a:t>
            </a:r>
            <a:r>
              <a:rPr lang="en-GB" sz="6200" dirty="0" err="1"/>
              <a:t>Chopeta</a:t>
            </a:r>
            <a:r>
              <a:rPr lang="en-GB" sz="6200" dirty="0"/>
              <a:t>, L. (2004). Graphics for Learning </a:t>
            </a:r>
            <a:r>
              <a:rPr lang="en-GB" sz="6200" dirty="0" smtClean="0"/>
              <a:t>:Proven </a:t>
            </a:r>
            <a:r>
              <a:rPr lang="en-GB" sz="6200" dirty="0"/>
              <a:t>Guidelines for Planning, Designing, and </a:t>
            </a:r>
            <a:r>
              <a:rPr lang="en-GB" sz="6200" dirty="0" smtClean="0"/>
              <a:t>Evaluating Visuals </a:t>
            </a:r>
            <a:r>
              <a:rPr lang="en-GB" sz="6200" dirty="0"/>
              <a:t>in Training Materials . San Francisco: </a:t>
            </a:r>
            <a:r>
              <a:rPr lang="en-GB" sz="6200" dirty="0" err="1" smtClean="0"/>
              <a:t>JosseyBass</a:t>
            </a:r>
            <a:r>
              <a:rPr lang="en-GB" sz="6200" dirty="0" smtClean="0"/>
              <a:t>/Pfeiffer</a:t>
            </a:r>
            <a:r>
              <a:rPr lang="en-GB" sz="6200" dirty="0"/>
              <a:t>.</a:t>
            </a:r>
            <a:endParaRPr lang="en-GB" sz="6200" dirty="0"/>
          </a:p>
        </p:txBody>
      </p:sp>
    </p:spTree>
    <p:extLst>
      <p:ext uri="{BB962C8B-B14F-4D97-AF65-F5344CB8AC3E}">
        <p14:creationId xmlns:p14="http://schemas.microsoft.com/office/powerpoint/2010/main" val="82833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Thank you!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75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Taxonomy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It’s  a science and practice of classification</a:t>
            </a:r>
          </a:p>
          <a:p>
            <a:r>
              <a:rPr lang="en-GB" dirty="0" smtClean="0"/>
              <a:t>The word finds its roots in the Greek Language</a:t>
            </a:r>
          </a:p>
          <a:p>
            <a:r>
              <a:rPr lang="en-GB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Taxis</a:t>
            </a:r>
            <a:r>
              <a:rPr lang="en-GB" dirty="0" smtClean="0"/>
              <a:t> – meaning “order”,  “arrangement”  and</a:t>
            </a:r>
          </a:p>
          <a:p>
            <a:r>
              <a:rPr lang="en-GB" dirty="0" smtClean="0"/>
              <a:t>Nomos – “law” or “science”</a:t>
            </a:r>
          </a:p>
          <a:p>
            <a:endParaRPr lang="en-GB" dirty="0"/>
          </a:p>
          <a:p>
            <a:r>
              <a:rPr lang="en-GB" dirty="0" smtClean="0"/>
              <a:t>Taxonomy may refer to:</a:t>
            </a:r>
          </a:p>
          <a:p>
            <a:pPr marL="0" indent="0">
              <a:buNone/>
            </a:pPr>
            <a:r>
              <a:rPr lang="en-GB" b="1" dirty="0" smtClean="0"/>
              <a:t>Science, General, Business and Economics, Education</a:t>
            </a:r>
          </a:p>
        </p:txBody>
      </p:sp>
    </p:spTree>
    <p:extLst>
      <p:ext uri="{BB962C8B-B14F-4D97-AF65-F5344CB8AC3E}">
        <p14:creationId xmlns:p14="http://schemas.microsoft.com/office/powerpoint/2010/main" val="349719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Pavitt’s Taxonomy!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Why don’t you all have a read on this!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7928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0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1924" y="-495151"/>
            <a:ext cx="101531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Which of these cognitive skills will be used by a learner when being taught or trained?</a:t>
            </a:r>
          </a:p>
          <a:p>
            <a:endParaRPr lang="en-GB" dirty="0"/>
          </a:p>
          <a:p>
            <a:r>
              <a:rPr lang="en-GB" dirty="0"/>
              <a:t>                                          </a:t>
            </a:r>
          </a:p>
          <a:p>
            <a:r>
              <a:rPr lang="en-GB" b="1" dirty="0" smtClean="0"/>
              <a:t>WHICH OF THESE *COGNITIVE SKILLS WILL BE USED BY A LEARNER WHEN BEING TAUGHT OR TRAINED:       </a:t>
            </a:r>
            <a:r>
              <a:rPr lang="en-GB" sz="2400" dirty="0"/>
              <a:t> </a:t>
            </a:r>
            <a:r>
              <a:rPr lang="en-GB" dirty="0"/>
              <a:t>*Cognitive : conscious mental activities</a:t>
            </a:r>
            <a:endParaRPr lang="en-GB" b="1" dirty="0" smtClean="0"/>
          </a:p>
          <a:p>
            <a:endParaRPr lang="en-GB" b="1" dirty="0"/>
          </a:p>
          <a:p>
            <a:endParaRPr lang="en-GB" dirty="0" smtClean="0"/>
          </a:p>
          <a:p>
            <a:r>
              <a:rPr lang="en-GB" dirty="0" smtClean="0"/>
              <a:t>                                                                                                                         </a:t>
            </a:r>
            <a:r>
              <a:rPr lang="en-GB" b="1" dirty="0" smtClean="0"/>
              <a:t>Percentage              </a:t>
            </a:r>
            <a:r>
              <a:rPr lang="en-GB" b="1" dirty="0"/>
              <a:t>Importance         Skill </a:t>
            </a:r>
            <a:r>
              <a:rPr lang="en-GB" b="1" dirty="0" smtClean="0"/>
              <a:t>level</a:t>
            </a:r>
          </a:p>
          <a:p>
            <a:r>
              <a:rPr lang="en-GB" sz="2400" dirty="0" smtClean="0"/>
              <a:t>Remember   Recollect </a:t>
            </a:r>
            <a:r>
              <a:rPr lang="en-GB" sz="2400" dirty="0"/>
              <a:t> </a:t>
            </a:r>
            <a:r>
              <a:rPr lang="en-GB" sz="2400" dirty="0" smtClean="0"/>
              <a:t>Recall </a:t>
            </a:r>
            <a:r>
              <a:rPr lang="en-GB" sz="2400" dirty="0"/>
              <a:t> </a:t>
            </a:r>
            <a:r>
              <a:rPr lang="en-GB" sz="2400" dirty="0" smtClean="0"/>
              <a:t>Relive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Understand   Know  </a:t>
            </a:r>
            <a:r>
              <a:rPr lang="en-GB" sz="2400" dirty="0"/>
              <a:t>C</a:t>
            </a:r>
            <a:r>
              <a:rPr lang="en-GB" sz="2400" dirty="0" smtClean="0"/>
              <a:t>omprehend  </a:t>
            </a:r>
            <a:r>
              <a:rPr lang="en-GB" sz="2400" dirty="0"/>
              <a:t>D</a:t>
            </a:r>
            <a:r>
              <a:rPr lang="en-GB" sz="2400" dirty="0" smtClean="0"/>
              <a:t>educe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Apply  Contest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Analyse  Study </a:t>
            </a:r>
            <a:r>
              <a:rPr lang="en-GB" sz="2400" dirty="0"/>
              <a:t>E</a:t>
            </a:r>
            <a:r>
              <a:rPr lang="en-GB" sz="2400" dirty="0" smtClean="0"/>
              <a:t>xamine </a:t>
            </a:r>
            <a:r>
              <a:rPr lang="en-GB" sz="2400" dirty="0"/>
              <a:t>R</a:t>
            </a:r>
            <a:r>
              <a:rPr lang="en-GB" sz="2400" dirty="0" smtClean="0"/>
              <a:t>eview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Evaluate  </a:t>
            </a:r>
            <a:r>
              <a:rPr lang="en-GB" sz="2400" dirty="0"/>
              <a:t>C</a:t>
            </a:r>
            <a:r>
              <a:rPr lang="en-GB" sz="2400" dirty="0" smtClean="0"/>
              <a:t>onsider </a:t>
            </a:r>
            <a:r>
              <a:rPr lang="en-GB" sz="2400" dirty="0"/>
              <a:t>P</a:t>
            </a:r>
            <a:r>
              <a:rPr lang="en-GB" sz="2400" dirty="0" smtClean="0"/>
              <a:t>lan </a:t>
            </a:r>
            <a:r>
              <a:rPr lang="en-GB" sz="2400" dirty="0"/>
              <a:t>C</a:t>
            </a:r>
            <a:r>
              <a:rPr lang="en-GB" sz="2400" dirty="0" smtClean="0"/>
              <a:t>ontemplate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Create </a:t>
            </a:r>
            <a:r>
              <a:rPr lang="en-GB" sz="2400" dirty="0"/>
              <a:t>F</a:t>
            </a:r>
            <a:r>
              <a:rPr lang="en-GB" sz="2400" dirty="0" smtClean="0"/>
              <a:t>orm  </a:t>
            </a:r>
            <a:r>
              <a:rPr lang="en-GB" sz="2400" dirty="0"/>
              <a:t>I</a:t>
            </a:r>
            <a:r>
              <a:rPr lang="en-GB" sz="2400" dirty="0" smtClean="0"/>
              <a:t>nvent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4298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Blooms Taxonomy of Learning Domains</a:t>
            </a:r>
          </a:p>
          <a:p>
            <a:r>
              <a:rPr lang="en-US" dirty="0" smtClean="0"/>
              <a:t>Three Domains of Learning</a:t>
            </a:r>
          </a:p>
          <a:p>
            <a:r>
              <a:rPr lang="en-US" dirty="0" smtClean="0"/>
              <a:t>Blooms Revised Taxonomy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Bloom's Taxonomy was created in </a:t>
            </a:r>
            <a:r>
              <a:rPr lang="en-GB" dirty="0" smtClean="0"/>
              <a:t>1956</a:t>
            </a:r>
          </a:p>
          <a:p>
            <a:r>
              <a:rPr lang="en-GB" dirty="0" smtClean="0"/>
              <a:t>A research committee led </a:t>
            </a:r>
            <a:r>
              <a:rPr lang="en-GB" dirty="0" smtClean="0"/>
              <a:t>by educational </a:t>
            </a:r>
            <a:r>
              <a:rPr lang="en-GB" dirty="0"/>
              <a:t>psychologist Dr Benjamin Bloom</a:t>
            </a:r>
          </a:p>
          <a:p>
            <a:r>
              <a:rPr lang="en-GB" dirty="0" smtClean="0"/>
              <a:t>to </a:t>
            </a:r>
            <a:r>
              <a:rPr lang="en-GB" dirty="0"/>
              <a:t>promote higher forms of thinking in </a:t>
            </a:r>
            <a:r>
              <a:rPr lang="en-GB" dirty="0" smtClean="0"/>
              <a:t>education</a:t>
            </a:r>
            <a:endParaRPr lang="en-GB" dirty="0"/>
          </a:p>
          <a:p>
            <a:r>
              <a:rPr lang="en-GB" dirty="0" smtClean="0"/>
              <a:t>analysing </a:t>
            </a:r>
            <a:r>
              <a:rPr lang="en-GB" dirty="0"/>
              <a:t>and evaluating concepts, </a:t>
            </a:r>
            <a:r>
              <a:rPr lang="en-GB" dirty="0" smtClean="0"/>
              <a:t>processes, procedures and principles</a:t>
            </a:r>
            <a:endParaRPr lang="en-GB" dirty="0"/>
          </a:p>
          <a:p>
            <a:r>
              <a:rPr lang="en-GB" dirty="0" smtClean="0"/>
              <a:t>rather </a:t>
            </a:r>
            <a:r>
              <a:rPr lang="en-GB" dirty="0"/>
              <a:t>than just </a:t>
            </a:r>
            <a:r>
              <a:rPr lang="en-GB" dirty="0" smtClean="0"/>
              <a:t>remembering facts </a:t>
            </a:r>
            <a:r>
              <a:rPr lang="en-GB" dirty="0"/>
              <a:t>(rote learning</a:t>
            </a:r>
            <a:r>
              <a:rPr lang="en-GB" dirty="0" smtClean="0"/>
              <a:t>) </a:t>
            </a:r>
          </a:p>
          <a:p>
            <a:r>
              <a:rPr lang="en-GB" dirty="0" smtClean="0"/>
              <a:t>most </a:t>
            </a:r>
            <a:r>
              <a:rPr lang="en-GB" dirty="0"/>
              <a:t>often used when </a:t>
            </a:r>
            <a:r>
              <a:rPr lang="en-GB" dirty="0" smtClean="0"/>
              <a:t>designing educational</a:t>
            </a:r>
            <a:r>
              <a:rPr lang="en-GB" dirty="0"/>
              <a:t>, training, and learning </a:t>
            </a:r>
            <a:r>
              <a:rPr lang="en-GB" dirty="0" smtClean="0"/>
              <a:t>processes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04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domains (categories) of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Cognitive: mental skills or knowledge - (K)</a:t>
            </a:r>
          </a:p>
          <a:p>
            <a:endParaRPr lang="en-GB" sz="3200" dirty="0" smtClean="0"/>
          </a:p>
          <a:p>
            <a:r>
              <a:rPr lang="en-GB" sz="3200" dirty="0"/>
              <a:t>Psychomotor: Manual or physical </a:t>
            </a:r>
            <a:r>
              <a:rPr lang="en-GB" sz="3200" dirty="0" smtClean="0"/>
              <a:t>skills - (S)</a:t>
            </a:r>
            <a:endParaRPr lang="en-GB" sz="3200" dirty="0"/>
          </a:p>
          <a:p>
            <a:pPr marL="0" indent="0">
              <a:buNone/>
            </a:pPr>
            <a:endParaRPr lang="en-GB" dirty="0"/>
          </a:p>
          <a:p>
            <a:r>
              <a:rPr lang="en-GB" sz="3200" dirty="0" smtClean="0"/>
              <a:t>Affective: Growth in feelings or emotional areas (attitude or self) - A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</a:t>
            </a:r>
            <a:r>
              <a:rPr lang="en-GB" b="1" u="sng" dirty="0" smtClean="0"/>
              <a:t>Above referred to as KSA by educators, trainers and researchers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28491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These  categories of behaviours may be considered as goals of learning</a:t>
            </a:r>
          </a:p>
          <a:p>
            <a:r>
              <a:rPr lang="en-GB" dirty="0" smtClean="0"/>
              <a:t>That is,  after a learning or training process/episodes a learner should have acquired new knowledge, skills and/0r attitude </a:t>
            </a:r>
          </a:p>
          <a:p>
            <a:r>
              <a:rPr lang="en-GB" dirty="0" smtClean="0"/>
              <a:t>Bloom and his committee made extensive compilation of work related to  Cognitive (Knowledge) and Affective (attitude) domains</a:t>
            </a:r>
          </a:p>
          <a:p>
            <a:r>
              <a:rPr lang="en-GB" dirty="0" smtClean="0"/>
              <a:t>BUT omitted the Psychomotor (skills) due to limitation of teaching manual skills</a:t>
            </a:r>
          </a:p>
          <a:p>
            <a:r>
              <a:rPr lang="en-GB" dirty="0" smtClean="0"/>
              <a:t>HOWEVER  other researchers were able to create 3 models with respect to Psychomotor (manual skills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66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(Revised) </a:t>
            </a:r>
            <a:r>
              <a:rPr lang="en-GB" dirty="0" smtClean="0"/>
              <a:t>within the Cognitive domain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Remember</a:t>
            </a:r>
            <a:endParaRPr lang="en-GB" dirty="0" smtClean="0"/>
          </a:p>
          <a:p>
            <a:r>
              <a:rPr lang="en-GB" dirty="0" smtClean="0"/>
              <a:t>Understand</a:t>
            </a:r>
            <a:endParaRPr lang="en-GB" dirty="0" smtClean="0"/>
          </a:p>
          <a:p>
            <a:r>
              <a:rPr lang="en-GB" dirty="0" smtClean="0"/>
              <a:t>Apply</a:t>
            </a:r>
            <a:endParaRPr lang="en-GB" dirty="0" smtClean="0"/>
          </a:p>
          <a:p>
            <a:r>
              <a:rPr lang="en-GB" dirty="0" smtClean="0"/>
              <a:t>Analyse</a:t>
            </a:r>
            <a:endParaRPr lang="en-GB" dirty="0" smtClean="0"/>
          </a:p>
          <a:p>
            <a:r>
              <a:rPr lang="en-GB" dirty="0" smtClean="0"/>
              <a:t>Evaluate</a:t>
            </a:r>
            <a:endParaRPr lang="en-GB" dirty="0" smtClean="0"/>
          </a:p>
          <a:p>
            <a:r>
              <a:rPr lang="en-GB" dirty="0" smtClean="0"/>
              <a:t>Create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CATEGORIES CAN BE CONSIDERED AS DEGREES OF DIFFICULTIES. THAT IS FIRST ONE MUST BE MUSTERED BEFORE THE NEXT ONE CAN BE ACHIEVED.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75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895</Words>
  <Application>Microsoft Office PowerPoint</Application>
  <PresentationFormat>Custom</PresentationFormat>
  <Paragraphs>182</Paragraphs>
  <Slides>20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Consolas</vt:lpstr>
      <vt:lpstr>Corbel</vt:lpstr>
      <vt:lpstr>FrankRuehl</vt:lpstr>
      <vt:lpstr>Chalkboard 16x9</vt:lpstr>
      <vt:lpstr>Blooms Taxonomy</vt:lpstr>
      <vt:lpstr>Taxonomy </vt:lpstr>
      <vt:lpstr>PowerPoint Presentation</vt:lpstr>
      <vt:lpstr>PowerPoint Presentation</vt:lpstr>
      <vt:lpstr>Topics covered</vt:lpstr>
      <vt:lpstr>Introduction</vt:lpstr>
      <vt:lpstr>Three domains (categories) of learning</vt:lpstr>
      <vt:lpstr>KSA</vt:lpstr>
      <vt:lpstr>Categories (Revised) within the Cognitive domain</vt:lpstr>
      <vt:lpstr>Blooms Taxonomy (1956)</vt:lpstr>
      <vt:lpstr>Revised Blooms’s Taxonomy</vt:lpstr>
      <vt:lpstr>What do they mean?</vt:lpstr>
      <vt:lpstr>Why is this important to understand?</vt:lpstr>
      <vt:lpstr>Revised Blooms Taxonomy </vt:lpstr>
      <vt:lpstr>Cognitive processes and levels of knowledge matrix (rubric)</vt:lpstr>
      <vt:lpstr>Matrix (Krathwohl and Anderson)</vt:lpstr>
      <vt:lpstr>Further matrix (Clark et al 2004;Clark et al 2007)</vt:lpstr>
      <vt:lpstr>References</vt:lpstr>
      <vt:lpstr>Thank you!</vt:lpstr>
      <vt:lpstr>Pavitt’s Taxonomy!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2015-11-07T06:18:06Z</dcterms:created>
  <dcterms:modified xsi:type="dcterms:W3CDTF">2016-10-29T06:56:55Z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